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577" r:id="rId2"/>
    <p:sldId id="527" r:id="rId3"/>
    <p:sldId id="566" r:id="rId4"/>
    <p:sldId id="669" r:id="rId5"/>
    <p:sldId id="661" r:id="rId6"/>
    <p:sldId id="663" r:id="rId7"/>
    <p:sldId id="676" r:id="rId8"/>
    <p:sldId id="664" r:id="rId9"/>
    <p:sldId id="674" r:id="rId10"/>
    <p:sldId id="548" r:id="rId11"/>
    <p:sldId id="603" r:id="rId12"/>
    <p:sldId id="573" r:id="rId13"/>
    <p:sldId id="597" r:id="rId14"/>
    <p:sldId id="670" r:id="rId15"/>
    <p:sldId id="591" r:id="rId16"/>
    <p:sldId id="671" r:id="rId17"/>
    <p:sldId id="673" r:id="rId18"/>
    <p:sldId id="672" r:id="rId19"/>
    <p:sldId id="431" r:id="rId20"/>
    <p:sldId id="677" r:id="rId21"/>
    <p:sldId id="443" r:id="rId22"/>
    <p:sldId id="568" r:id="rId23"/>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9pPr>
  </p:defaultTextStyle>
  <p:extLst>
    <p:ext uri="{521415D9-36F7-43E2-AB2F-B90AF26B5E84}">
      <p14:sectionLst xmlns:p14="http://schemas.microsoft.com/office/powerpoint/2010/main">
        <p14:section name="Default Section" id="{50E15EA9-0A0B-43E1-A067-65FDC271D4F5}">
          <p14:sldIdLst>
            <p14:sldId id="577"/>
            <p14:sldId id="527"/>
            <p14:sldId id="566"/>
            <p14:sldId id="669"/>
            <p14:sldId id="661"/>
            <p14:sldId id="663"/>
            <p14:sldId id="676"/>
            <p14:sldId id="664"/>
            <p14:sldId id="674"/>
            <p14:sldId id="548"/>
            <p14:sldId id="603"/>
            <p14:sldId id="573"/>
            <p14:sldId id="597"/>
            <p14:sldId id="670"/>
            <p14:sldId id="591"/>
            <p14:sldId id="671"/>
            <p14:sldId id="673"/>
            <p14:sldId id="672"/>
            <p14:sldId id="431"/>
            <p14:sldId id="677"/>
            <p14:sldId id="443"/>
            <p14:sldId id="568"/>
          </p14:sldIdLst>
        </p14:section>
      </p14:sectionLst>
    </p:ex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CC"/>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F2A2F0-F14E-473B-B82B-7C3D427EBA0F}" v="71" dt="2026-02-05T20:57:10.0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041" autoAdjust="0"/>
  </p:normalViewPr>
  <p:slideViewPr>
    <p:cSldViewPr>
      <p:cViewPr varScale="1">
        <p:scale>
          <a:sx n="50" d="100"/>
          <a:sy n="50" d="100"/>
        </p:scale>
        <p:origin x="1740"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77" d="100"/>
          <a:sy n="77" d="100"/>
        </p:scale>
        <p:origin x="2812" y="6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8EE790-4434-4AAD-B3C4-201F28A86A74}" type="datetimeFigureOut">
              <a:rPr lang="en-GB" smtClean="0"/>
              <a:t>16/03/2026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D5497B-4A75-480F-A5A0-54029FF93931}" type="slidenum">
              <a:rPr lang="en-GB" smtClean="0"/>
              <a:t>‹#›</a:t>
            </a:fld>
            <a:endParaRPr lang="en-GB"/>
          </a:p>
        </p:txBody>
      </p:sp>
    </p:spTree>
    <p:extLst>
      <p:ext uri="{BB962C8B-B14F-4D97-AF65-F5344CB8AC3E}">
        <p14:creationId xmlns:p14="http://schemas.microsoft.com/office/powerpoint/2010/main" val="3803935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ignbsl.com/sign/gather"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www.signbsl.com/sign/heart" TargetMode="External"/><Relationship Id="rId5" Type="http://schemas.openxmlformats.org/officeDocument/2006/relationships/hyperlink" Target="https://www.signbsl.com/sign/thoughts" TargetMode="External"/><Relationship Id="rId4" Type="http://schemas.openxmlformats.org/officeDocument/2006/relationships/hyperlink" Target="https://www.signbsl.com/sign/today"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b="1" dirty="0"/>
              <a:t>Slide 1: Rising hearts stilling exercise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Use the stilling slide if desired: the suggested words should be spoken slowly, leaving pauses </a:t>
            </a:r>
            <a:r>
              <a:rPr lang="en-GB" sz="1200" i="1" kern="1200" dirty="0" err="1">
                <a:solidFill>
                  <a:schemeClr val="tx1"/>
                </a:solidFill>
                <a:effectLst/>
                <a:latin typeface="+mn-lt"/>
                <a:ea typeface="+mn-ea"/>
                <a:cs typeface="+mn-cs"/>
              </a:rPr>
              <a:t>inbetween</a:t>
            </a:r>
            <a:r>
              <a:rPr lang="en-GB" sz="1200" i="1" kern="1200" dirty="0">
                <a:solidFill>
                  <a:schemeClr val="tx1"/>
                </a:solidFill>
                <a:effectLst/>
                <a:latin typeface="+mn-lt"/>
                <a:ea typeface="+mn-ea"/>
                <a:cs typeface="+mn-cs"/>
              </a:rPr>
              <a:t> to create a sense of stillness.</a:t>
            </a:r>
            <a:endParaRPr lang="en-GB" sz="1200" kern="1200" dirty="0">
              <a:solidFill>
                <a:schemeClr val="tx1"/>
              </a:solidFill>
              <a:effectLst/>
              <a:latin typeface="+mn-lt"/>
              <a:ea typeface="+mn-ea"/>
              <a:cs typeface="+mn-cs"/>
            </a:endParaRPr>
          </a:p>
          <a:p>
            <a:endParaRPr lang="en-GB" b="1" dirty="0"/>
          </a:p>
          <a:p>
            <a:r>
              <a:rPr lang="en-GB" b="0" dirty="0"/>
              <a:t>As you sit quietly, watch the hearts rising….</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Now practise slower breathing…..in…..and out…..in……and out…..keep this going as you continue to look at the hearts….</a:t>
            </a:r>
            <a:r>
              <a:rPr lang="en-GB" b="0" i="1" dirty="0"/>
              <a:t>[PAUSE]</a:t>
            </a:r>
            <a:endParaRPr lang="en-GB"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You maybe notice that you are feeling calmer and more relaxed….</a:t>
            </a:r>
            <a:r>
              <a:rPr lang="en-GB" b="0" i="1" dirty="0"/>
              <a:t>[PAUSE]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MS Mincho" panose="02020609040205080304" pitchFamily="49" charset="-128"/>
                <a:cs typeface="Times New Roman" panose="02020603050405020304" pitchFamily="18" charset="0"/>
              </a:rPr>
              <a:t>As you breathe, think back to the ideas about love that we shared last week….. </a:t>
            </a:r>
            <a:r>
              <a:rPr lang="en-GB" sz="1800" i="1" dirty="0">
                <a:effectLst/>
                <a:latin typeface="Calibri" panose="020F0502020204030204" pitchFamily="34" charset="0"/>
                <a:ea typeface="MS Mincho" panose="02020609040205080304" pitchFamily="49" charset="-128"/>
                <a:cs typeface="Times New Roman" panose="02020603050405020304" pitchFamily="18" charset="0"/>
              </a:rPr>
              <a:t>[PAUSE]</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r>
              <a:rPr lang="en-GB" b="0" dirty="0"/>
              <a:t>We come into this special / sacred space and time to be still….to think deeply…..to be together as a school community…..</a:t>
            </a:r>
          </a:p>
          <a:p>
            <a:r>
              <a:rPr lang="en-GB" b="0" dirty="0"/>
              <a:t>In our time together today, we will </a:t>
            </a:r>
            <a:r>
              <a:rPr lang="en-GB" b="1" dirty="0"/>
              <a:t>play a game together, share a story and then use it to help us to think.</a:t>
            </a:r>
          </a:p>
          <a:p>
            <a:r>
              <a:rPr lang="en-GB" b="0" dirty="0"/>
              <a:t>But first, let’s welcome one another as we begin….</a:t>
            </a:r>
          </a:p>
        </p:txBody>
      </p:sp>
      <p:sp>
        <p:nvSpPr>
          <p:cNvPr id="4" name="Slide Number Placeholder 3"/>
          <p:cNvSpPr>
            <a:spLocks noGrp="1"/>
          </p:cNvSpPr>
          <p:nvPr>
            <p:ph type="sldNum" sz="quarter" idx="5"/>
          </p:nvPr>
        </p:nvSpPr>
        <p:spPr/>
        <p:txBody>
          <a:bodyPr/>
          <a:lstStyle/>
          <a:p>
            <a:fld id="{DDD5497B-4A75-480F-A5A0-54029FF93931}" type="slidenum">
              <a:rPr lang="en-GB" smtClean="0"/>
              <a:t>1</a:t>
            </a:fld>
            <a:endParaRPr lang="en-GB"/>
          </a:p>
        </p:txBody>
      </p:sp>
    </p:spTree>
    <p:extLst>
      <p:ext uri="{BB962C8B-B14F-4D97-AF65-F5344CB8AC3E}">
        <p14:creationId xmlns:p14="http://schemas.microsoft.com/office/powerpoint/2010/main" val="913147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txBody>
          <a:bodyPr/>
          <a:lstStyle/>
          <a:p>
            <a:endParaRPr lang="en-GB"/>
          </a:p>
        </p:txBody>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Slide 2: Gathering</a:t>
            </a:r>
          </a:p>
          <a:p>
            <a:r>
              <a:rPr lang="en-GB" sz="1200" b="1" kern="1200" dirty="0">
                <a:solidFill>
                  <a:schemeClr val="tx1"/>
                </a:solidFill>
                <a:effectLst/>
                <a:latin typeface="+mn-lt"/>
                <a:ea typeface="+mn-ea"/>
                <a:cs typeface="+mn-cs"/>
              </a:rPr>
              <a:t>Leader: </a:t>
            </a:r>
            <a:r>
              <a:rPr lang="en-GB" sz="1200" kern="1200" dirty="0">
                <a:solidFill>
                  <a:schemeClr val="tx1"/>
                </a:solidFill>
                <a:effectLst/>
                <a:latin typeface="+mn-lt"/>
                <a:ea typeface="+mn-ea"/>
                <a:cs typeface="+mn-cs"/>
              </a:rPr>
              <a:t>As we gather together today….</a:t>
            </a:r>
          </a:p>
          <a:p>
            <a:r>
              <a:rPr lang="en-GB" sz="1200" b="1" kern="1200" dirty="0">
                <a:solidFill>
                  <a:schemeClr val="tx1"/>
                </a:solidFill>
                <a:effectLst/>
                <a:latin typeface="+mn-lt"/>
                <a:ea typeface="+mn-ea"/>
                <a:cs typeface="+mn-cs"/>
              </a:rPr>
              <a:t>ALL: ….we bring our thoughts and our hearts into this sacred space.</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Here are BSL actions for some of the words:</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Leader’s words: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Gather: </a:t>
            </a:r>
            <a:r>
              <a:rPr lang="en-GB" sz="1200" i="1" u="sng" kern="1200" dirty="0">
                <a:solidFill>
                  <a:schemeClr val="tx1"/>
                </a:solidFill>
                <a:effectLst/>
                <a:latin typeface="+mn-lt"/>
                <a:ea typeface="+mn-ea"/>
                <a:cs typeface="+mn-cs"/>
                <a:hlinkClick r:id="rId3"/>
              </a:rPr>
              <a:t>https://www.signbsl.com/sign/gather</a:t>
            </a:r>
            <a:r>
              <a:rPr lang="en-GB" sz="1200" i="1" kern="1200" dirty="0">
                <a:solidFill>
                  <a:schemeClr val="tx1"/>
                </a:solidFill>
                <a:effectLst/>
                <a:latin typeface="+mn-lt"/>
                <a:ea typeface="+mn-ea"/>
                <a:cs typeface="+mn-cs"/>
              </a:rPr>
              <a:t> (1st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Today: </a:t>
            </a:r>
            <a:r>
              <a:rPr lang="en-GB" sz="1200" i="1" u="sng" kern="1200" dirty="0">
                <a:solidFill>
                  <a:schemeClr val="tx1"/>
                </a:solidFill>
                <a:effectLst/>
                <a:latin typeface="+mn-lt"/>
                <a:ea typeface="+mn-ea"/>
                <a:cs typeface="+mn-cs"/>
                <a:hlinkClick r:id="rId4"/>
              </a:rPr>
              <a:t>https://www.signbsl.com/sign/today</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Pupils’ response: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Thoughts: </a:t>
            </a:r>
            <a:r>
              <a:rPr lang="en-GB" sz="1200" i="1" u="sng" kern="1200" dirty="0">
                <a:solidFill>
                  <a:schemeClr val="tx1"/>
                </a:solidFill>
                <a:effectLst/>
                <a:latin typeface="+mn-lt"/>
                <a:ea typeface="+mn-ea"/>
                <a:cs typeface="+mn-cs"/>
                <a:hlinkClick r:id="rId5"/>
              </a:rPr>
              <a:t>https://www.signbsl.com/sign/thoughts</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Hearts: </a:t>
            </a:r>
            <a:r>
              <a:rPr lang="en-GB" sz="1200" i="1" u="sng" kern="1200" dirty="0">
                <a:solidFill>
                  <a:schemeClr val="tx1"/>
                </a:solidFill>
                <a:effectLst/>
                <a:latin typeface="+mn-lt"/>
                <a:ea typeface="+mn-ea"/>
                <a:cs typeface="+mn-cs"/>
                <a:hlinkClick r:id="rId6"/>
              </a:rPr>
              <a:t>https://www.signbsl.com/sign/heart</a:t>
            </a:r>
            <a:r>
              <a:rPr lang="en-GB" sz="1200" i="1" kern="1200" dirty="0">
                <a:solidFill>
                  <a:schemeClr val="tx1"/>
                </a:solidFill>
                <a:effectLst/>
                <a:latin typeface="+mn-lt"/>
                <a:ea typeface="+mn-ea"/>
                <a:cs typeface="+mn-cs"/>
              </a:rPr>
              <a:t> (1</a:t>
            </a:r>
            <a:r>
              <a:rPr lang="en-GB" sz="1200" i="1" kern="1200" baseline="30000" dirty="0">
                <a:solidFill>
                  <a:schemeClr val="tx1"/>
                </a:solidFill>
                <a:effectLst/>
                <a:latin typeface="+mn-lt"/>
                <a:ea typeface="+mn-ea"/>
                <a:cs typeface="+mn-cs"/>
              </a:rPr>
              <a:t>st</a:t>
            </a:r>
            <a:r>
              <a:rPr lang="en-GB" sz="1200" i="1" kern="1200" dirty="0">
                <a:solidFill>
                  <a:schemeClr val="tx1"/>
                </a:solidFill>
                <a:effectLst/>
                <a:latin typeface="+mn-lt"/>
                <a:ea typeface="+mn-ea"/>
                <a:cs typeface="+mn-cs"/>
              </a:rPr>
              <a:t> video)</a:t>
            </a:r>
            <a:endParaRPr lang="en-GB" b="0" i="1" dirty="0"/>
          </a:p>
        </p:txBody>
      </p:sp>
      <p:sp>
        <p:nvSpPr>
          <p:cNvPr id="4" name="Slide Number Placeholder 3"/>
          <p:cNvSpPr>
            <a:spLocks noGrp="1"/>
          </p:cNvSpPr>
          <p:nvPr>
            <p:ph type="sldNum" sz="quarter" idx="5"/>
          </p:nvPr>
        </p:nvSpPr>
        <p:spPr/>
        <p:txBody>
          <a:bodyPr/>
          <a:lstStyle/>
          <a:p>
            <a:fld id="{DDD5497B-4A75-480F-A5A0-54029FF93931}" type="slidenum">
              <a:rPr lang="en-GB" smtClean="0"/>
              <a:t>2</a:t>
            </a:fld>
            <a:endParaRPr lang="en-GB"/>
          </a:p>
        </p:txBody>
      </p:sp>
    </p:spTree>
    <p:extLst>
      <p:ext uri="{BB962C8B-B14F-4D97-AF65-F5344CB8AC3E}">
        <p14:creationId xmlns:p14="http://schemas.microsoft.com/office/powerpoint/2010/main" val="3314298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59575-3618-5CFB-3028-39FDBE70D7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63B94D-769B-77DB-535D-86D7B1ADF43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916CCE2-6295-C85B-B917-05F0EBD89AB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3: </a:t>
            </a:r>
            <a:r>
              <a:rPr lang="en-GB" sz="1200" b="0" i="0" dirty="0">
                <a:solidFill>
                  <a:schemeClr val="bg1"/>
                </a:solidFill>
                <a:latin typeface="Century Gothic" panose="020B0502020202020204" pitchFamily="34" charset="0"/>
              </a:rPr>
              <a:t>In a while, we will be hearing another story of one of our heroes of hope, and how their actions shone like stars….</a:t>
            </a:r>
            <a:endParaRPr lang="en-GB" b="0" i="0" dirty="0"/>
          </a:p>
        </p:txBody>
      </p:sp>
      <p:sp>
        <p:nvSpPr>
          <p:cNvPr id="4" name="Slide Number Placeholder 3">
            <a:extLst>
              <a:ext uri="{FF2B5EF4-FFF2-40B4-BE49-F238E27FC236}">
                <a16:creationId xmlns:a16="http://schemas.microsoft.com/office/drawing/2014/main" id="{D4C66CB0-A5D1-DCFA-50DA-DD1E008BB98D}"/>
              </a:ext>
            </a:extLst>
          </p:cNvPr>
          <p:cNvSpPr>
            <a:spLocks noGrp="1"/>
          </p:cNvSpPr>
          <p:nvPr>
            <p:ph type="sldNum" sz="quarter" idx="5"/>
          </p:nvPr>
        </p:nvSpPr>
        <p:spPr/>
        <p:txBody>
          <a:bodyPr/>
          <a:lstStyle/>
          <a:p>
            <a:fld id="{DDD5497B-4A75-480F-A5A0-54029FF93931}" type="slidenum">
              <a:rPr lang="en-GB" smtClean="0"/>
              <a:t>3</a:t>
            </a:fld>
            <a:endParaRPr lang="en-GB"/>
          </a:p>
        </p:txBody>
      </p:sp>
    </p:spTree>
    <p:extLst>
      <p:ext uri="{BB962C8B-B14F-4D97-AF65-F5344CB8AC3E}">
        <p14:creationId xmlns:p14="http://schemas.microsoft.com/office/powerpoint/2010/main" val="1722552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4: Charades (cards on p5)</a:t>
            </a:r>
          </a:p>
          <a:p>
            <a:r>
              <a:rPr lang="en-GB" b="0" dirty="0"/>
              <a:t>Some of you might have played charades with other people, where one of you acts out (without speaking) a word or phrase for other people to guess. We’re going to do this now, with some very simple, everyday actions…. </a:t>
            </a:r>
            <a:r>
              <a:rPr lang="en-GB" b="0" i="1" dirty="0"/>
              <a:t>[you might need to demonstrate with younger pupils, using the ‘cleaning teeth’ image on screen; then select a volunteer and ask them to choose a card. Whisper a few ideas of what they could do if they’re not sure – or ask their class teacher to help…]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dirty="0"/>
              <a:t>[Suggested examples: Washing hands – brushing or combing your hair – having a shower – putting on your shoes – eating your breakfast – reading a book – stroking a pet – drinking from a bottle of water – mopping the floor]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p>
          <a:p>
            <a:r>
              <a:rPr lang="en-GB" b="0" i="0" dirty="0"/>
              <a:t>Many of these simple actions form a part of our everyday routines – most of us do them without even thinking! </a:t>
            </a:r>
          </a:p>
          <a:p>
            <a:endParaRPr lang="en-GB" b="0" i="0" dirty="0"/>
          </a:p>
        </p:txBody>
      </p:sp>
      <p:sp>
        <p:nvSpPr>
          <p:cNvPr id="4" name="Slide Number Placeholder 3"/>
          <p:cNvSpPr>
            <a:spLocks noGrp="1"/>
          </p:cNvSpPr>
          <p:nvPr>
            <p:ph type="sldNum" sz="quarter" idx="5"/>
          </p:nvPr>
        </p:nvSpPr>
        <p:spPr/>
        <p:txBody>
          <a:bodyPr/>
          <a:lstStyle/>
          <a:p>
            <a:fld id="{DDD5497B-4A75-480F-A5A0-54029FF93931}" type="slidenum">
              <a:rPr lang="en-GB" smtClean="0"/>
              <a:t>4</a:t>
            </a:fld>
            <a:endParaRPr lang="en-GB"/>
          </a:p>
        </p:txBody>
      </p:sp>
    </p:spTree>
    <p:extLst>
      <p:ext uri="{BB962C8B-B14F-4D97-AF65-F5344CB8AC3E}">
        <p14:creationId xmlns:p14="http://schemas.microsoft.com/office/powerpoint/2010/main" val="4140392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5: </a:t>
            </a:r>
            <a:r>
              <a:rPr lang="en-GB" b="0" dirty="0"/>
              <a:t>Last week, we thought about what ‘love is…’, and how St. Monica showed this through her relationship with Augustine, her son. For a few moments before we hear the next story, just bring into your mind some of the things that we talked about, or what you wrote or drew into the hearts in your classroom reflective areas…..</a:t>
            </a:r>
            <a:r>
              <a:rPr lang="en-GB" b="0" i="1" dirty="0"/>
              <a:t>[leave a pause]</a:t>
            </a:r>
            <a:endParaRPr lang="en-GB"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t>So, as we move into our story for today, be listening out for some more small, everyday actions – and (more importantly) the difference that they can make…..</a:t>
            </a:r>
          </a:p>
          <a:p>
            <a:endParaRPr lang="en-GB" b="0" i="0" dirty="0"/>
          </a:p>
          <a:p>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5</a:t>
            </a:fld>
            <a:endParaRPr lang="en-GB"/>
          </a:p>
        </p:txBody>
      </p:sp>
    </p:spTree>
    <p:extLst>
      <p:ext uri="{BB962C8B-B14F-4D97-AF65-F5344CB8AC3E}">
        <p14:creationId xmlns:p14="http://schemas.microsoft.com/office/powerpoint/2010/main" val="902162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7951E-BB2D-8D35-DDD1-62A4FCFEBE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1E1226-7D0A-9F22-DF07-FBBA67C9356B}"/>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F072B43-F970-35DF-0DAF-E112AAD1B73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6: </a:t>
            </a:r>
            <a:r>
              <a:rPr lang="en-GB" b="0" dirty="0"/>
              <a:t>Our story for today comes from about 400 years ago, around the time that William Shakespeare was writing his plays, and </a:t>
            </a:r>
            <a:r>
              <a:rPr lang="en-GB" b="1" dirty="0"/>
              <a:t>Queen Elizabeth I </a:t>
            </a:r>
            <a:r>
              <a:rPr lang="en-GB" b="0" dirty="0"/>
              <a:t>was on the throne….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This is St. Martin de Porres</a:t>
            </a:r>
            <a:r>
              <a:rPr lang="en-GB" b="0" dirty="0"/>
              <a:t>, who was born into a poor family in Lima in Peru in South America…..</a:t>
            </a:r>
            <a:r>
              <a:rPr lang="en-GB" b="0" i="1" dirty="0"/>
              <a:t>[map on next slide]</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a:extLst>
              <a:ext uri="{FF2B5EF4-FFF2-40B4-BE49-F238E27FC236}">
                <a16:creationId xmlns:a16="http://schemas.microsoft.com/office/drawing/2014/main" id="{6F5EAA5A-11D0-F913-5277-75B64DBF6440}"/>
              </a:ext>
            </a:extLst>
          </p:cNvPr>
          <p:cNvSpPr>
            <a:spLocks noGrp="1"/>
          </p:cNvSpPr>
          <p:nvPr>
            <p:ph type="sldNum" sz="quarter" idx="5"/>
          </p:nvPr>
        </p:nvSpPr>
        <p:spPr/>
        <p:txBody>
          <a:bodyPr/>
          <a:lstStyle/>
          <a:p>
            <a:fld id="{DDD5497B-4A75-480F-A5A0-54029FF93931}" type="slidenum">
              <a:rPr lang="en-GB" smtClean="0"/>
              <a:t>6</a:t>
            </a:fld>
            <a:endParaRPr lang="en-GB"/>
          </a:p>
        </p:txBody>
      </p:sp>
    </p:spTree>
    <p:extLst>
      <p:ext uri="{BB962C8B-B14F-4D97-AF65-F5344CB8AC3E}">
        <p14:creationId xmlns:p14="http://schemas.microsoft.com/office/powerpoint/2010/main" val="2441529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7: World map</a:t>
            </a:r>
          </a:p>
          <a:p>
            <a:r>
              <a:rPr lang="en-GB" b="0" dirty="0"/>
              <a:t>If you think you might have heard of that place before, Lima is the fictional home of </a:t>
            </a:r>
            <a:r>
              <a:rPr lang="en-GB" b="1" dirty="0"/>
              <a:t>Paddington Bear</a:t>
            </a:r>
            <a:r>
              <a:rPr lang="en-GB" b="0" dirty="0"/>
              <a:t>! </a:t>
            </a:r>
            <a:r>
              <a:rPr lang="en-GB" sz="1200" kern="1200" dirty="0">
                <a:solidFill>
                  <a:schemeClr val="tx1"/>
                </a:solidFill>
                <a:effectLst/>
                <a:latin typeface="+mn-lt"/>
                <a:ea typeface="+mn-ea"/>
                <a:cs typeface="+mn-cs"/>
              </a:rPr>
              <a:t>(Another story, for another day….!)</a:t>
            </a:r>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7</a:t>
            </a:fld>
            <a:endParaRPr lang="en-GB"/>
          </a:p>
        </p:txBody>
      </p:sp>
    </p:spTree>
    <p:extLst>
      <p:ext uri="{BB962C8B-B14F-4D97-AF65-F5344CB8AC3E}">
        <p14:creationId xmlns:p14="http://schemas.microsoft.com/office/powerpoint/2010/main" val="3171926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8: </a:t>
            </a:r>
            <a:r>
              <a:rPr lang="en-GB" b="0" dirty="0"/>
              <a:t>As a young man, Martin joined the Dominican Order, wanting to use his deep Christian faith to help others, especially those who were the poorest in society. Nothing was too small a task for him and people and animals alike were cared for with the deepest compassion. It was said that he had a special understanding of animals and would treat all living things with such care and respect. You can often see animals with him in pictures.</a:t>
            </a:r>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8</a:t>
            </a:fld>
            <a:endParaRPr lang="en-GB"/>
          </a:p>
        </p:txBody>
      </p:sp>
    </p:spTree>
    <p:extLst>
      <p:ext uri="{BB962C8B-B14F-4D97-AF65-F5344CB8AC3E}">
        <p14:creationId xmlns:p14="http://schemas.microsoft.com/office/powerpoint/2010/main" val="4109419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149BE-8000-D4CC-76D4-1BD5D6408C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5C00A2-0294-B1A4-39D6-68F9001E6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793094-03F2-3540-0E1B-6D6335288819}"/>
              </a:ext>
            </a:extLst>
          </p:cNvPr>
          <p:cNvSpPr>
            <a:spLocks noGrp="1"/>
          </p:cNvSpPr>
          <p:nvPr>
            <p:ph type="body" idx="1"/>
          </p:nvPr>
        </p:nvSpPr>
        <p:spPr/>
        <p:txBody>
          <a:bodyPr/>
          <a:lstStyle/>
          <a:p>
            <a:r>
              <a:rPr lang="en-GB" b="1" dirty="0"/>
              <a:t>Slide 9: </a:t>
            </a:r>
            <a:r>
              <a:rPr lang="en-GB" b="0" dirty="0"/>
              <a:t>When a really serious illness spread across Lima, people were so worried that they would catch it that no-one would take care of those who were sick – except for Martin, who used his skills with herbs to make medicine to make people feel better. Despite what others said, he would often offer his bed to those who were sick or injured, and take care of them himself. Thanks to his care, many people who might have been left to die were healed. He also set up a special home for children who had no parents so that they could be looked after, and after he died in 1639, he became known as ‘Martin of Charity’, recognising his life of service to others. Before we move on, let’s just pause and think quietly for a few moments about what we have heard…..and about what we might take from this story into our hearts. </a:t>
            </a:r>
            <a:r>
              <a:rPr lang="en-GB" sz="1200" i="1" kern="1200" dirty="0">
                <a:solidFill>
                  <a:schemeClr val="tx1"/>
                </a:solidFill>
                <a:effectLst/>
                <a:latin typeface="+mn-lt"/>
                <a:ea typeface="+mn-ea"/>
                <a:cs typeface="+mn-cs"/>
              </a:rPr>
              <a:t>[PAUSE….]</a:t>
            </a:r>
            <a:endParaRPr lang="en-GB" b="1" dirty="0"/>
          </a:p>
        </p:txBody>
      </p:sp>
      <p:sp>
        <p:nvSpPr>
          <p:cNvPr id="4" name="Slide Number Placeholder 3">
            <a:extLst>
              <a:ext uri="{FF2B5EF4-FFF2-40B4-BE49-F238E27FC236}">
                <a16:creationId xmlns:a16="http://schemas.microsoft.com/office/drawing/2014/main" id="{16CE6736-155E-E915-D95F-D465D1262258}"/>
              </a:ext>
            </a:extLst>
          </p:cNvPr>
          <p:cNvSpPr>
            <a:spLocks noGrp="1"/>
          </p:cNvSpPr>
          <p:nvPr>
            <p:ph type="sldNum" sz="quarter" idx="5"/>
          </p:nvPr>
        </p:nvSpPr>
        <p:spPr/>
        <p:txBody>
          <a:bodyPr/>
          <a:lstStyle/>
          <a:p>
            <a:fld id="{DDD5497B-4A75-480F-A5A0-54029FF93931}" type="slidenum">
              <a:rPr lang="en-GB" smtClean="0"/>
              <a:t>9</a:t>
            </a:fld>
            <a:endParaRPr lang="en-GB"/>
          </a:p>
        </p:txBody>
      </p:sp>
    </p:spTree>
    <p:extLst>
      <p:ext uri="{BB962C8B-B14F-4D97-AF65-F5344CB8AC3E}">
        <p14:creationId xmlns:p14="http://schemas.microsoft.com/office/powerpoint/2010/main" val="717577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Symbol" panose="05050102010706020507" pitchFamily="18" charset="2"/>
              <a:buNone/>
            </a:pPr>
            <a:r>
              <a:rPr lang="en-GB" sz="1800" b="1" dirty="0">
                <a:effectLst/>
                <a:latin typeface="Calibri" panose="020F0502020204030204" pitchFamily="34" charset="0"/>
                <a:ea typeface="MS Mincho" panose="02020609040205080304" pitchFamily="49" charset="-128"/>
                <a:cs typeface="Times New Roman" panose="02020603050405020304" pitchFamily="18" charset="0"/>
              </a:rPr>
              <a:t>Slide 10: </a:t>
            </a:r>
            <a:r>
              <a:rPr lang="en-GB" sz="1800" b="0" dirty="0">
                <a:effectLst/>
                <a:latin typeface="Calibri" panose="020F0502020204030204" pitchFamily="34" charset="0"/>
                <a:ea typeface="MS Mincho" panose="02020609040205080304" pitchFamily="49" charset="-128"/>
                <a:cs typeface="Times New Roman" panose="02020603050405020304" pitchFamily="18" charset="0"/>
              </a:rPr>
              <a:t>Before we reflect on some words spoken by St. Martin, we are going to hear some</a:t>
            </a:r>
            <a:r>
              <a:rPr lang="en-GB" sz="1800" dirty="0">
                <a:effectLst/>
                <a:latin typeface="Calibri" panose="020F0502020204030204" pitchFamily="34" charset="0"/>
                <a:ea typeface="MS Mincho" panose="02020609040205080304" pitchFamily="49" charset="-128"/>
                <a:cs typeface="Times New Roman" panose="02020603050405020304" pitchFamily="18" charset="0"/>
              </a:rPr>
              <a:t> words spoken by Jesus, about how important it is to care for others, </a:t>
            </a:r>
            <a:r>
              <a:rPr lang="en-GB" sz="1800" dirty="0">
                <a:effectLst/>
                <a:latin typeface="Calibri" panose="020F0502020204030204" pitchFamily="34" charset="0"/>
                <a:ea typeface="MS Mincho" panose="02020609040205080304" pitchFamily="49" charset="-128"/>
              </a:rPr>
              <a:t>and make sure that they have what they need, </a:t>
            </a:r>
            <a:r>
              <a:rPr lang="en-GB" sz="1800" dirty="0">
                <a:effectLst/>
                <a:latin typeface="Calibri" panose="020F0502020204030204" pitchFamily="34" charset="0"/>
                <a:ea typeface="MS Mincho" panose="02020609040205080304" pitchFamily="49" charset="-128"/>
                <a:cs typeface="Times New Roman" panose="02020603050405020304" pitchFamily="18" charset="0"/>
              </a:rPr>
              <a:t>especially those who might get overlooked in our world. As you listen, think about the connections with the life of St. Martin….. </a:t>
            </a:r>
            <a:r>
              <a:rPr lang="en-GB" sz="1800" i="1" dirty="0">
                <a:effectLst/>
                <a:latin typeface="Calibri" panose="020F0502020204030204" pitchFamily="34" charset="0"/>
                <a:ea typeface="MS Mincho" panose="02020609040205080304" pitchFamily="49" charset="-128"/>
                <a:cs typeface="Times New Roman" panose="02020603050405020304" pitchFamily="18" charset="0"/>
              </a:rPr>
              <a:t>[use the script and objects on p.4, or video linked from the picture. </a:t>
            </a:r>
            <a:r>
              <a:rPr lang="en-GB" sz="1800" i="1" dirty="0">
                <a:effectLst/>
                <a:latin typeface="Calibri" panose="020F0502020204030204" pitchFamily="34" charset="0"/>
                <a:ea typeface="MS Mincho" panose="02020609040205080304" pitchFamily="49" charset="-128"/>
              </a:rPr>
              <a:t>Afterwards, talk together about the links with St. Martin de Porres’ life.]</a:t>
            </a:r>
            <a:endParaRPr lang="en-GB" i="1" dirty="0"/>
          </a:p>
        </p:txBody>
      </p:sp>
      <p:sp>
        <p:nvSpPr>
          <p:cNvPr id="4" name="Slide Number Placeholder 3"/>
          <p:cNvSpPr>
            <a:spLocks noGrp="1"/>
          </p:cNvSpPr>
          <p:nvPr>
            <p:ph type="sldNum" sz="quarter" idx="5"/>
          </p:nvPr>
        </p:nvSpPr>
        <p:spPr/>
        <p:txBody>
          <a:bodyPr/>
          <a:lstStyle/>
          <a:p>
            <a:fld id="{DDD5497B-4A75-480F-A5A0-54029FF93931}" type="slidenum">
              <a:rPr lang="en-GB" smtClean="0"/>
              <a:t>10</a:t>
            </a:fld>
            <a:endParaRPr lang="en-GB"/>
          </a:p>
        </p:txBody>
      </p:sp>
    </p:spTree>
    <p:extLst>
      <p:ext uri="{BB962C8B-B14F-4D97-AF65-F5344CB8AC3E}">
        <p14:creationId xmlns:p14="http://schemas.microsoft.com/office/powerpoint/2010/main" val="319105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b="1" dirty="0"/>
              <a:t>Slide 11: Responding and words for worship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We’ve heard today about the life of St. Martin de Porres and how he cared for others. Let’s hear some of his own words as we draw our time together to a close. </a:t>
            </a:r>
            <a:r>
              <a:rPr lang="en-GB" sz="1200" b="1" dirty="0">
                <a:solidFill>
                  <a:schemeClr val="bg1"/>
                </a:solidFill>
                <a:latin typeface="Century Gothic" panose="020B0502020202020204" pitchFamily="34" charset="0"/>
              </a:rPr>
              <a:t>“</a:t>
            </a:r>
            <a:r>
              <a:rPr lang="en-GB" sz="1200" b="1" i="0" u="none" strike="noStrike" dirty="0">
                <a:solidFill>
                  <a:schemeClr val="bg1"/>
                </a:solidFill>
                <a:effectLst/>
                <a:latin typeface="Century Gothic" panose="020B0502020202020204" pitchFamily="34" charset="0"/>
              </a:rPr>
              <a:t>Everything, even sweeping, scraping vegetables, weeding a garden and waiting on the sick could be a prayer, if it were offered to God.” </a:t>
            </a:r>
            <a:r>
              <a:rPr lang="en-GB" sz="1200" b="0" i="1" u="none" strike="noStrike" dirty="0">
                <a:solidFill>
                  <a:schemeClr val="bg1"/>
                </a:solidFill>
                <a:effectLst/>
                <a:latin typeface="Century Gothic" panose="020B0502020202020204" pitchFamily="34" charset="0"/>
              </a:rPr>
              <a:t>[read them twice to allow them to sink in]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i="0" u="none" strike="noStrike" dirty="0">
              <a:solidFill>
                <a:schemeClr val="bg1"/>
              </a:solidFill>
              <a:effectLst/>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Century Gothic" panose="020B0502020202020204" pitchFamily="34" charset="0"/>
                <a:ea typeface="MS PGothic" panose="020B0600070205080204" pitchFamily="34" charset="-128"/>
              </a:rPr>
              <a:t>….I wonder what you think of Martin’s idea?....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dirty="0">
                <a:solidFill>
                  <a:schemeClr val="bg1"/>
                </a:solidFill>
                <a:effectLst/>
                <a:latin typeface="Century Gothic" panose="020B0502020202020204" pitchFamily="34" charset="0"/>
              </a:rPr>
              <a:t>….I wonder how these words might help us to understand why Martin lived as he did?.....</a:t>
            </a: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how these simple actions might be like </a:t>
            </a:r>
            <a:r>
              <a:rPr lang="en-GB" sz="1200" b="1">
                <a:solidFill>
                  <a:schemeClr val="bg1"/>
                </a:solidFill>
                <a:latin typeface="Century Gothic" panose="020B0502020202020204" pitchFamily="34" charset="0"/>
                <a:ea typeface="MS PGothic" panose="020B0600070205080204" pitchFamily="34" charset="-128"/>
              </a:rPr>
              <a:t>a prayer – and ‘shine like stars’?....</a:t>
            </a:r>
            <a:endParaRPr lang="en-GB" sz="1200" b="1" dirty="0">
              <a:solidFill>
                <a:schemeClr val="bg1"/>
              </a:solidFill>
              <a:latin typeface="Century Gothic" panose="020B0502020202020204" pitchFamily="34" charset="0"/>
              <a:ea typeface="MS PGothic" panose="020B0600070205080204" pitchFamily="34" charset="-128"/>
            </a:endParaRPr>
          </a:p>
          <a:p>
            <a:pPr lvl="0" algn="ctr" fontAlgn="auto">
              <a:spcAft>
                <a:spcPts val="0"/>
              </a:spcAft>
              <a:defRPr/>
            </a:pPr>
            <a:r>
              <a:rPr lang="en-GB" sz="1200" b="1" dirty="0">
                <a:solidFill>
                  <a:schemeClr val="bg1"/>
                </a:solidFill>
                <a:latin typeface="Century Gothic" panose="020B0502020202020204" pitchFamily="34" charset="0"/>
                <a:ea typeface="MS PGothic" panose="020B0600070205080204" pitchFamily="34" charset="-128"/>
              </a:rPr>
              <a:t>….I wonder how our actions might help others or be offered like prayers?….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1" i="0" baseline="30000" dirty="0">
              <a:solidFill>
                <a:schemeClr val="bg1"/>
              </a:solidFill>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t>As I leave a few moments of quiet, you might want to think about some actions that you might do for others……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t>I’m going to use St. Martin’s idea as we pray now. If you would like to make this prayer yours, and ask God to help </a:t>
            </a:r>
            <a:r>
              <a:rPr lang="en-GB" b="0" i="1" dirty="0"/>
              <a:t>your </a:t>
            </a:r>
            <a:r>
              <a:rPr lang="en-GB" b="0" i="0" dirty="0"/>
              <a:t>actions to make a difference, then you can join in with these words….</a:t>
            </a:r>
          </a:p>
        </p:txBody>
      </p:sp>
      <p:sp>
        <p:nvSpPr>
          <p:cNvPr id="4" name="Slide Number Placeholder 3"/>
          <p:cNvSpPr>
            <a:spLocks noGrp="1"/>
          </p:cNvSpPr>
          <p:nvPr>
            <p:ph type="sldNum" sz="quarter" idx="5"/>
          </p:nvPr>
        </p:nvSpPr>
        <p:spPr/>
        <p:txBody>
          <a:bodyPr/>
          <a:lstStyle/>
          <a:p>
            <a:fld id="{DDD5497B-4A75-480F-A5A0-54029FF93931}" type="slidenum">
              <a:rPr lang="en-GB" smtClean="0"/>
              <a:t>11</a:t>
            </a:fld>
            <a:endParaRPr lang="en-GB"/>
          </a:p>
        </p:txBody>
      </p:sp>
    </p:spTree>
    <p:extLst>
      <p:ext uri="{BB962C8B-B14F-4D97-AF65-F5344CB8AC3E}">
        <p14:creationId xmlns:p14="http://schemas.microsoft.com/office/powerpoint/2010/main" val="16778263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B2474-F72E-40B1-3C91-D9988C1110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884B49-7B74-0BE9-8803-398BB5F5D5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FA339F-7DBB-D9EC-62B9-33EB42B9E8E9}"/>
              </a:ext>
            </a:extLst>
          </p:cNvPr>
          <p:cNvSpPr>
            <a:spLocks noGrp="1"/>
          </p:cNvSpPr>
          <p:nvPr>
            <p:ph type="body" idx="1"/>
          </p:nvPr>
        </p:nvSpPr>
        <p:spPr/>
        <p:txBody>
          <a:bodyPr/>
          <a:lstStyle/>
          <a:p>
            <a:r>
              <a:rPr lang="en-GB" b="1" dirty="0"/>
              <a:t>Slide 12: May our actions be like a prayer….</a:t>
            </a:r>
          </a:p>
          <a:p>
            <a:endParaRPr lang="en-GB" b="1" dirty="0"/>
          </a:p>
          <a:p>
            <a:r>
              <a:rPr lang="en-GB" b="0" dirty="0"/>
              <a:t>So, I invite you to pray with me if you’d like to.</a:t>
            </a:r>
          </a:p>
        </p:txBody>
      </p:sp>
      <p:sp>
        <p:nvSpPr>
          <p:cNvPr id="4" name="Slide Number Placeholder 3">
            <a:extLst>
              <a:ext uri="{FF2B5EF4-FFF2-40B4-BE49-F238E27FC236}">
                <a16:creationId xmlns:a16="http://schemas.microsoft.com/office/drawing/2014/main" id="{8E8BC60B-7FFE-4B79-042D-8D066DC8512D}"/>
              </a:ext>
            </a:extLst>
          </p:cNvPr>
          <p:cNvSpPr>
            <a:spLocks noGrp="1"/>
          </p:cNvSpPr>
          <p:nvPr>
            <p:ph type="sldNum" sz="quarter" idx="5"/>
          </p:nvPr>
        </p:nvSpPr>
        <p:spPr/>
        <p:txBody>
          <a:bodyPr/>
          <a:lstStyle/>
          <a:p>
            <a:fld id="{DDD5497B-4A75-480F-A5A0-54029FF93931}" type="slidenum">
              <a:rPr lang="en-GB" smtClean="0"/>
              <a:t>12</a:t>
            </a:fld>
            <a:endParaRPr lang="en-GB"/>
          </a:p>
        </p:txBody>
      </p:sp>
    </p:spTree>
    <p:extLst>
      <p:ext uri="{BB962C8B-B14F-4D97-AF65-F5344CB8AC3E}">
        <p14:creationId xmlns:p14="http://schemas.microsoft.com/office/powerpoint/2010/main" val="12829128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9F9C08-3B62-BA0D-BA20-AFB1D8FCE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74839E-8B20-089C-8CE3-3B4B015B9B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72CF3E-0A62-C29A-5151-03A1BFBC000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Slide 13: </a:t>
            </a:r>
            <a:r>
              <a:rPr lang="en-GB" sz="1200" b="0" kern="1200" dirty="0">
                <a:solidFill>
                  <a:schemeClr val="tx1"/>
                </a:solidFill>
                <a:effectLst/>
                <a:latin typeface="+mn-lt"/>
                <a:ea typeface="+mn-ea"/>
                <a:cs typeface="+mn-cs"/>
              </a:rPr>
              <a:t>When others need a helping hand….</a:t>
            </a:r>
            <a:endParaRPr lang="en-GB" sz="1200" kern="1200" dirty="0">
              <a:solidFill>
                <a:schemeClr val="tx1"/>
              </a:solidFill>
              <a:effectLst/>
              <a:latin typeface="+mn-lt"/>
              <a:ea typeface="+mn-ea"/>
              <a:cs typeface="+mn-cs"/>
            </a:endParaRPr>
          </a:p>
          <a:p>
            <a:endParaRPr lang="en-GB" b="1" dirty="0"/>
          </a:p>
        </p:txBody>
      </p:sp>
      <p:sp>
        <p:nvSpPr>
          <p:cNvPr id="4" name="Slide Number Placeholder 3">
            <a:extLst>
              <a:ext uri="{FF2B5EF4-FFF2-40B4-BE49-F238E27FC236}">
                <a16:creationId xmlns:a16="http://schemas.microsoft.com/office/drawing/2014/main" id="{4BBE41FE-4AF2-D291-BEEB-95155B78B0C3}"/>
              </a:ext>
            </a:extLst>
          </p:cNvPr>
          <p:cNvSpPr>
            <a:spLocks noGrp="1"/>
          </p:cNvSpPr>
          <p:nvPr>
            <p:ph type="sldNum" sz="quarter" idx="5"/>
          </p:nvPr>
        </p:nvSpPr>
        <p:spPr/>
        <p:txBody>
          <a:bodyPr/>
          <a:lstStyle/>
          <a:p>
            <a:fld id="{DDD5497B-4A75-480F-A5A0-54029FF93931}" type="slidenum">
              <a:rPr lang="en-GB" smtClean="0"/>
              <a:t>13</a:t>
            </a:fld>
            <a:endParaRPr lang="en-GB"/>
          </a:p>
        </p:txBody>
      </p:sp>
    </p:spTree>
    <p:extLst>
      <p:ext uri="{BB962C8B-B14F-4D97-AF65-F5344CB8AC3E}">
        <p14:creationId xmlns:p14="http://schemas.microsoft.com/office/powerpoint/2010/main" val="3855565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26B84-B64B-BF59-B943-B2BA349285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4E98D8-6A03-B277-73F3-127D8697AC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D58AAD-3A5A-9811-D634-4D4DFC20C5FB}"/>
              </a:ext>
            </a:extLst>
          </p:cNvPr>
          <p:cNvSpPr>
            <a:spLocks noGrp="1"/>
          </p:cNvSpPr>
          <p:nvPr>
            <p:ph type="body" idx="1"/>
          </p:nvPr>
        </p:nvSpPr>
        <p:spPr/>
        <p:txBody>
          <a:bodyPr/>
          <a:lstStyle/>
          <a:p>
            <a:r>
              <a:rPr lang="en-GB" b="1" dirty="0"/>
              <a:t>Slide 14: May our actions be like a prayer….</a:t>
            </a:r>
          </a:p>
          <a:p>
            <a:endParaRPr lang="en-GB" b="1" dirty="0"/>
          </a:p>
        </p:txBody>
      </p:sp>
      <p:sp>
        <p:nvSpPr>
          <p:cNvPr id="4" name="Slide Number Placeholder 3">
            <a:extLst>
              <a:ext uri="{FF2B5EF4-FFF2-40B4-BE49-F238E27FC236}">
                <a16:creationId xmlns:a16="http://schemas.microsoft.com/office/drawing/2014/main" id="{B5C7C8AD-1D24-1933-EFD6-9E09EC3C87DE}"/>
              </a:ext>
            </a:extLst>
          </p:cNvPr>
          <p:cNvSpPr>
            <a:spLocks noGrp="1"/>
          </p:cNvSpPr>
          <p:nvPr>
            <p:ph type="sldNum" sz="quarter" idx="5"/>
          </p:nvPr>
        </p:nvSpPr>
        <p:spPr/>
        <p:txBody>
          <a:bodyPr/>
          <a:lstStyle/>
          <a:p>
            <a:fld id="{DDD5497B-4A75-480F-A5A0-54029FF93931}" type="slidenum">
              <a:rPr lang="en-GB" smtClean="0"/>
              <a:t>14</a:t>
            </a:fld>
            <a:endParaRPr lang="en-GB"/>
          </a:p>
        </p:txBody>
      </p:sp>
    </p:spTree>
    <p:extLst>
      <p:ext uri="{BB962C8B-B14F-4D97-AF65-F5344CB8AC3E}">
        <p14:creationId xmlns:p14="http://schemas.microsoft.com/office/powerpoint/2010/main" val="4174635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15: </a:t>
            </a:r>
            <a:r>
              <a:rPr lang="en-GB" b="0" dirty="0"/>
              <a:t>When someone is hurting…..</a:t>
            </a:r>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15</a:t>
            </a:fld>
            <a:endParaRPr lang="en-GB"/>
          </a:p>
        </p:txBody>
      </p:sp>
    </p:spTree>
    <p:extLst>
      <p:ext uri="{BB962C8B-B14F-4D97-AF65-F5344CB8AC3E}">
        <p14:creationId xmlns:p14="http://schemas.microsoft.com/office/powerpoint/2010/main" val="8604016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93830-A886-40D1-146A-E13BC22990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693264-78D4-CCAB-6B91-3BA83F3FDF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51FE7B-82A9-3D50-630C-E74B23F646C1}"/>
              </a:ext>
            </a:extLst>
          </p:cNvPr>
          <p:cNvSpPr>
            <a:spLocks noGrp="1"/>
          </p:cNvSpPr>
          <p:nvPr>
            <p:ph type="body" idx="1"/>
          </p:nvPr>
        </p:nvSpPr>
        <p:spPr/>
        <p:txBody>
          <a:bodyPr/>
          <a:lstStyle/>
          <a:p>
            <a:r>
              <a:rPr lang="en-GB" b="1" dirty="0"/>
              <a:t>Slide 16: May our actions be like a prayer….</a:t>
            </a:r>
          </a:p>
          <a:p>
            <a:endParaRPr lang="en-GB" b="1" dirty="0"/>
          </a:p>
        </p:txBody>
      </p:sp>
      <p:sp>
        <p:nvSpPr>
          <p:cNvPr id="4" name="Slide Number Placeholder 3">
            <a:extLst>
              <a:ext uri="{FF2B5EF4-FFF2-40B4-BE49-F238E27FC236}">
                <a16:creationId xmlns:a16="http://schemas.microsoft.com/office/drawing/2014/main" id="{80BA86A3-A070-35C5-342B-8343CCF355C0}"/>
              </a:ext>
            </a:extLst>
          </p:cNvPr>
          <p:cNvSpPr>
            <a:spLocks noGrp="1"/>
          </p:cNvSpPr>
          <p:nvPr>
            <p:ph type="sldNum" sz="quarter" idx="5"/>
          </p:nvPr>
        </p:nvSpPr>
        <p:spPr/>
        <p:txBody>
          <a:bodyPr/>
          <a:lstStyle/>
          <a:p>
            <a:fld id="{DDD5497B-4A75-480F-A5A0-54029FF93931}" type="slidenum">
              <a:rPr lang="en-GB" smtClean="0"/>
              <a:t>16</a:t>
            </a:fld>
            <a:endParaRPr lang="en-GB"/>
          </a:p>
        </p:txBody>
      </p:sp>
    </p:spTree>
    <p:extLst>
      <p:ext uri="{BB962C8B-B14F-4D97-AF65-F5344CB8AC3E}">
        <p14:creationId xmlns:p14="http://schemas.microsoft.com/office/powerpoint/2010/main" val="3687790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17: </a:t>
            </a:r>
            <a:r>
              <a:rPr lang="en-GB" b="0" dirty="0"/>
              <a:t>Wherever help is needed…..</a:t>
            </a:r>
            <a:endParaRPr lang="en-GB" b="1" dirty="0"/>
          </a:p>
        </p:txBody>
      </p:sp>
      <p:sp>
        <p:nvSpPr>
          <p:cNvPr id="4" name="Slide Number Placeholder 3"/>
          <p:cNvSpPr>
            <a:spLocks noGrp="1"/>
          </p:cNvSpPr>
          <p:nvPr>
            <p:ph type="sldNum" sz="quarter" idx="5"/>
          </p:nvPr>
        </p:nvSpPr>
        <p:spPr/>
        <p:txBody>
          <a:bodyPr/>
          <a:lstStyle/>
          <a:p>
            <a:fld id="{DDD5497B-4A75-480F-A5A0-54029FF93931}" type="slidenum">
              <a:rPr lang="en-GB" smtClean="0"/>
              <a:t>17</a:t>
            </a:fld>
            <a:endParaRPr lang="en-GB"/>
          </a:p>
        </p:txBody>
      </p:sp>
    </p:spTree>
    <p:extLst>
      <p:ext uri="{BB962C8B-B14F-4D97-AF65-F5344CB8AC3E}">
        <p14:creationId xmlns:p14="http://schemas.microsoft.com/office/powerpoint/2010/main" val="2436486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4E734D-7BB9-1288-E4CD-62AAE5897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FC5EB7-1F54-8793-811C-4DC73260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89E81D-908F-D2CC-7045-8C60F5DD604E}"/>
              </a:ext>
            </a:extLst>
          </p:cNvPr>
          <p:cNvSpPr>
            <a:spLocks noGrp="1"/>
          </p:cNvSpPr>
          <p:nvPr>
            <p:ph type="body" idx="1"/>
          </p:nvPr>
        </p:nvSpPr>
        <p:spPr/>
        <p:txBody>
          <a:bodyPr/>
          <a:lstStyle/>
          <a:p>
            <a:r>
              <a:rPr lang="en-GB" b="1" dirty="0"/>
              <a:t>Slide 18: May our actions be like a prayer….</a:t>
            </a:r>
          </a:p>
          <a:p>
            <a:endParaRPr lang="en-GB" b="1" dirty="0"/>
          </a:p>
        </p:txBody>
      </p:sp>
      <p:sp>
        <p:nvSpPr>
          <p:cNvPr id="4" name="Slide Number Placeholder 3">
            <a:extLst>
              <a:ext uri="{FF2B5EF4-FFF2-40B4-BE49-F238E27FC236}">
                <a16:creationId xmlns:a16="http://schemas.microsoft.com/office/drawing/2014/main" id="{92E6B00F-E179-1F65-63EA-6EAC521C353F}"/>
              </a:ext>
            </a:extLst>
          </p:cNvPr>
          <p:cNvSpPr>
            <a:spLocks noGrp="1"/>
          </p:cNvSpPr>
          <p:nvPr>
            <p:ph type="sldNum" sz="quarter" idx="5"/>
          </p:nvPr>
        </p:nvSpPr>
        <p:spPr/>
        <p:txBody>
          <a:bodyPr/>
          <a:lstStyle/>
          <a:p>
            <a:fld id="{DDD5497B-4A75-480F-A5A0-54029FF93931}" type="slidenum">
              <a:rPr lang="en-GB" smtClean="0"/>
              <a:t>18</a:t>
            </a:fld>
            <a:endParaRPr lang="en-GB"/>
          </a:p>
        </p:txBody>
      </p:sp>
    </p:spTree>
    <p:extLst>
      <p:ext uri="{BB962C8B-B14F-4D97-AF65-F5344CB8AC3E}">
        <p14:creationId xmlns:p14="http://schemas.microsoft.com/office/powerpoint/2010/main" val="24755331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C6629F1C-0809-4594-860D-0945591F27E4}"/>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6867" name="Notes Placeholder 2">
            <a:extLst>
              <a:ext uri="{FF2B5EF4-FFF2-40B4-BE49-F238E27FC236}">
                <a16:creationId xmlns:a16="http://schemas.microsoft.com/office/drawing/2014/main" id="{37AE2DC5-A799-46DA-BC3C-0866EC4028D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ea typeface="Calibri" panose="020F0502020204030204" pitchFamily="34" charset="0"/>
              <a:cs typeface="Times New Roman" panose="02020603050405020304" pitchFamily="18" charset="0"/>
            </a:endParaRPr>
          </a:p>
        </p:txBody>
      </p:sp>
      <p:sp>
        <p:nvSpPr>
          <p:cNvPr id="36868" name="Slide Number Placeholder 3">
            <a:extLst>
              <a:ext uri="{FF2B5EF4-FFF2-40B4-BE49-F238E27FC236}">
                <a16:creationId xmlns:a16="http://schemas.microsoft.com/office/drawing/2014/main" id="{40E98E1D-BBEB-41E9-B930-D500A66A952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E360966-C245-46BC-915D-8E2EDA6AAF37}"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Slide 20: The Big Plastic Count </a:t>
            </a:r>
            <a:r>
              <a:rPr lang="en-GB" b="0" i="1" dirty="0"/>
              <a:t>[optional slide] *You will need to decide how you are engaging with this initiative and add any additional text to suit your school’s context and level of engagement. You might also want to re-use this slide at the start of next week as a reminder.</a:t>
            </a:r>
          </a:p>
          <a:p>
            <a:endParaRPr lang="en-GB" b="0" i="1" dirty="0"/>
          </a:p>
          <a:p>
            <a:r>
              <a:rPr lang="en-GB" b="0" i="0" dirty="0"/>
              <a:t>We’ve heard today how St. Martin de Porres believed that every small act could be like a prayer – and make a difference in the world. We think so too, and so next week, 9</a:t>
            </a:r>
            <a:r>
              <a:rPr lang="en-GB" b="0" i="0" baseline="30000" dirty="0"/>
              <a:t>th</a:t>
            </a:r>
            <a:r>
              <a:rPr lang="en-GB" b="0" i="0" dirty="0"/>
              <a:t>-15</a:t>
            </a:r>
            <a:r>
              <a:rPr lang="en-GB" b="0" i="0" baseline="30000" dirty="0"/>
              <a:t>th</a:t>
            </a:r>
            <a:r>
              <a:rPr lang="en-GB" b="0" i="0" dirty="0"/>
              <a:t> March, we are inviting you to take part in the Big Plastic Count in school / at home*. The results will be shared with important people in the Government to try to persuade them to take plastic pollution seriously – and make a difference for our world, and for millions of people from the poorest communities who feel the impact of climate change the most.</a:t>
            </a:r>
          </a:p>
          <a:p>
            <a:endParaRPr lang="en-GB" b="1" i="0" dirty="0"/>
          </a:p>
        </p:txBody>
      </p:sp>
      <p:sp>
        <p:nvSpPr>
          <p:cNvPr id="4" name="Slide Number Placeholder 3"/>
          <p:cNvSpPr>
            <a:spLocks noGrp="1"/>
          </p:cNvSpPr>
          <p:nvPr>
            <p:ph type="sldNum" sz="quarter" idx="5"/>
          </p:nvPr>
        </p:nvSpPr>
        <p:spPr/>
        <p:txBody>
          <a:bodyPr/>
          <a:lstStyle/>
          <a:p>
            <a:fld id="{DDD5497B-4A75-480F-A5A0-54029FF93931}" type="slidenum">
              <a:rPr lang="en-GB" smtClean="0"/>
              <a:t>20</a:t>
            </a:fld>
            <a:endParaRPr lang="en-GB"/>
          </a:p>
        </p:txBody>
      </p:sp>
    </p:spTree>
    <p:extLst>
      <p:ext uri="{BB962C8B-B14F-4D97-AF65-F5344CB8AC3E}">
        <p14:creationId xmlns:p14="http://schemas.microsoft.com/office/powerpoint/2010/main" val="27542484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626AB6F3-3340-4CE7-A011-AE09ADFADFCA}"/>
              </a:ext>
            </a:extLst>
          </p:cNvPr>
          <p:cNvSpPr>
            <a:spLocks noGrp="1" noRot="1" noChangeAspect="1" noChangeArrowheads="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38915" name="Notes Placeholder 2">
            <a:extLst>
              <a:ext uri="{FF2B5EF4-FFF2-40B4-BE49-F238E27FC236}">
                <a16:creationId xmlns:a16="http://schemas.microsoft.com/office/drawing/2014/main" id="{4C093FD9-7AD3-46A0-AC14-58F4B157271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1" kern="1200" dirty="0">
                <a:solidFill>
                  <a:schemeClr val="tx1"/>
                </a:solidFill>
                <a:effectLst/>
                <a:latin typeface="+mn-lt"/>
                <a:ea typeface="+mn-ea"/>
                <a:cs typeface="+mn-cs"/>
              </a:rPr>
              <a:t>Sending: Slide 21</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Leader: </a:t>
            </a:r>
            <a:r>
              <a:rPr lang="en-GB" sz="1200" b="1" kern="1200" dirty="0">
                <a:solidFill>
                  <a:schemeClr val="tx1"/>
                </a:solidFill>
                <a:effectLst/>
                <a:latin typeface="+mn-lt"/>
                <a:ea typeface="+mn-ea"/>
                <a:cs typeface="+mn-cs"/>
              </a:rPr>
              <a:t>As we leave this place &amp; time and go into the day ahead…</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All: May we shine like stars!</a:t>
            </a:r>
          </a:p>
        </p:txBody>
      </p:sp>
      <p:sp>
        <p:nvSpPr>
          <p:cNvPr id="38916" name="Slide Number Placeholder 3">
            <a:extLst>
              <a:ext uri="{FF2B5EF4-FFF2-40B4-BE49-F238E27FC236}">
                <a16:creationId xmlns:a16="http://schemas.microsoft.com/office/drawing/2014/main" id="{5BFFD696-F8B6-4987-9DDE-CE2F90C960C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0635C61-8433-4CE2-8C8F-70272C2C1BD2}" type="slidenum">
              <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ACC06-8EA2-966A-8ECC-90956AB5AD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E4A677-F68B-8523-FCC5-B29FFEE213F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EF2F94C-13D1-CDE0-7493-003F464D349F}"/>
              </a:ext>
            </a:extLst>
          </p:cNvPr>
          <p:cNvSpPr>
            <a:spLocks noGrp="1"/>
          </p:cNvSpPr>
          <p:nvPr>
            <p:ph type="body" idx="1"/>
          </p:nvPr>
        </p:nvSpPr>
        <p:spPr/>
        <p:txBody>
          <a:bodyPr/>
          <a:lstStyle/>
          <a:p>
            <a:r>
              <a:rPr lang="en-GB" sz="1200" b="1" kern="1200" dirty="0">
                <a:solidFill>
                  <a:schemeClr val="tx1"/>
                </a:solidFill>
                <a:effectLst/>
                <a:latin typeface="+mn-lt"/>
                <a:ea typeface="+mn-ea"/>
                <a:cs typeface="+mn-cs"/>
              </a:rPr>
              <a:t>Slide 22: Reflective areas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Print off the cards from the link: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Do</a:t>
            </a:r>
            <a:r>
              <a:rPr lang="en-GB" sz="1200" kern="1200" dirty="0">
                <a:solidFill>
                  <a:schemeClr val="tx1"/>
                </a:solidFill>
                <a:effectLst/>
                <a:latin typeface="+mn-lt"/>
                <a:ea typeface="+mn-ea"/>
                <a:cs typeface="+mn-cs"/>
              </a:rPr>
              <a:t>: Take a card and read the words. You could choose a new one every day!</a:t>
            </a:r>
          </a:p>
          <a:p>
            <a:r>
              <a:rPr lang="en-GB" sz="1200" b="1" kern="1200" dirty="0">
                <a:solidFill>
                  <a:schemeClr val="tx1"/>
                </a:solidFill>
                <a:effectLst/>
                <a:latin typeface="+mn-lt"/>
                <a:ea typeface="+mn-ea"/>
                <a:cs typeface="+mn-cs"/>
              </a:rPr>
              <a:t>Talk</a:t>
            </a:r>
            <a:r>
              <a:rPr lang="en-GB" sz="1200" kern="1200" dirty="0">
                <a:solidFill>
                  <a:schemeClr val="tx1"/>
                </a:solidFill>
                <a:effectLst/>
                <a:latin typeface="+mn-lt"/>
                <a:ea typeface="+mn-ea"/>
                <a:cs typeface="+mn-cs"/>
              </a:rPr>
              <a:t>: What is it asking you to do?</a:t>
            </a:r>
          </a:p>
          <a:p>
            <a:r>
              <a:rPr lang="en-GB" sz="1200" b="1" kern="1200" dirty="0">
                <a:solidFill>
                  <a:schemeClr val="tx1"/>
                </a:solidFill>
                <a:effectLst/>
                <a:latin typeface="+mn-lt"/>
                <a:ea typeface="+mn-ea"/>
                <a:cs typeface="+mn-cs"/>
              </a:rPr>
              <a:t>Think</a:t>
            </a:r>
            <a:r>
              <a:rPr lang="en-GB" sz="1200" kern="1200" dirty="0">
                <a:solidFill>
                  <a:schemeClr val="tx1"/>
                </a:solidFill>
                <a:effectLst/>
                <a:latin typeface="+mn-lt"/>
                <a:ea typeface="+mn-ea"/>
                <a:cs typeface="+mn-cs"/>
              </a:rPr>
              <a:t>: Think about how you might do what’s on the card this week, and who to.</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We also encourage you to explore the full story of St. Martin from the book during the week.</a:t>
            </a:r>
            <a:endParaRPr lang="en-GB" b="0" dirty="0"/>
          </a:p>
        </p:txBody>
      </p:sp>
      <p:sp>
        <p:nvSpPr>
          <p:cNvPr id="4" name="Slide Number Placeholder 3">
            <a:extLst>
              <a:ext uri="{FF2B5EF4-FFF2-40B4-BE49-F238E27FC236}">
                <a16:creationId xmlns:a16="http://schemas.microsoft.com/office/drawing/2014/main" id="{18366F59-AE19-BC92-52C9-023DA639B355}"/>
              </a:ext>
            </a:extLst>
          </p:cNvPr>
          <p:cNvSpPr>
            <a:spLocks noGrp="1"/>
          </p:cNvSpPr>
          <p:nvPr>
            <p:ph type="sldNum" sz="quarter" idx="5"/>
          </p:nvPr>
        </p:nvSpPr>
        <p:spPr/>
        <p:txBody>
          <a:bodyPr/>
          <a:lstStyle/>
          <a:p>
            <a:fld id="{DDD5497B-4A75-480F-A5A0-54029FF93931}" type="slidenum">
              <a:rPr lang="en-GB" smtClean="0"/>
              <a:t>22</a:t>
            </a:fld>
            <a:endParaRPr lang="en-GB"/>
          </a:p>
        </p:txBody>
      </p:sp>
    </p:spTree>
    <p:extLst>
      <p:ext uri="{BB962C8B-B14F-4D97-AF65-F5344CB8AC3E}">
        <p14:creationId xmlns:p14="http://schemas.microsoft.com/office/powerpoint/2010/main" val="3956033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189" indent="0" algn="ctr">
              <a:buNone/>
              <a:defRPr/>
            </a:lvl2pPr>
            <a:lvl3pPr marL="914377" indent="0" algn="ctr">
              <a:buNone/>
              <a:defRPr/>
            </a:lvl3pPr>
            <a:lvl4pPr marL="1371566" indent="0" algn="ctr">
              <a:buNone/>
              <a:defRPr/>
            </a:lvl4pPr>
            <a:lvl5pPr marL="1828754" indent="0" algn="ctr">
              <a:buNone/>
              <a:defRPr/>
            </a:lvl5pPr>
            <a:lvl6pPr marL="2285943" indent="0" algn="ctr">
              <a:buNone/>
              <a:defRPr/>
            </a:lvl6pPr>
            <a:lvl7pPr marL="2743131" indent="0" algn="ctr">
              <a:buNone/>
              <a:defRPr/>
            </a:lvl7pPr>
            <a:lvl8pPr marL="3200320" indent="0" algn="ctr">
              <a:buNone/>
              <a:defRPr/>
            </a:lvl8pPr>
            <a:lvl9pPr marL="3657509"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23EEE731-69BD-CA93-C7AB-97185CC181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AA25B46-F155-5D5E-FC91-38863EAEC81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23A745A-3833-BE0F-BC2A-BF5AFD128697}"/>
              </a:ext>
            </a:extLst>
          </p:cNvPr>
          <p:cNvSpPr>
            <a:spLocks noGrp="1" noChangeArrowheads="1"/>
          </p:cNvSpPr>
          <p:nvPr>
            <p:ph type="sldNum" sz="quarter" idx="12"/>
          </p:nvPr>
        </p:nvSpPr>
        <p:spPr>
          <a:ln/>
        </p:spPr>
        <p:txBody>
          <a:bodyPr/>
          <a:lstStyle>
            <a:lvl1pPr>
              <a:defRPr/>
            </a:lvl1pPr>
          </a:lstStyle>
          <a:p>
            <a:fld id="{044C61FD-41F3-4742-A9BA-8C8BA33E67C1}" type="slidenum">
              <a:rPr lang="en-GB" altLang="en-US"/>
              <a:pPr/>
              <a:t>‹#›</a:t>
            </a:fld>
            <a:endParaRPr lang="en-GB" altLang="en-US"/>
          </a:p>
        </p:txBody>
      </p:sp>
    </p:spTree>
    <p:extLst>
      <p:ext uri="{BB962C8B-B14F-4D97-AF65-F5344CB8AC3E}">
        <p14:creationId xmlns:p14="http://schemas.microsoft.com/office/powerpoint/2010/main" val="3914542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9AAF7DE-1160-ED02-DA63-EB615F1365E2}"/>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32E5E50-96C9-37CF-6D2C-0AE2CAEE8FD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F4FC01D-53C0-48A1-A63B-8D8FB1D668F0}"/>
              </a:ext>
            </a:extLst>
          </p:cNvPr>
          <p:cNvSpPr>
            <a:spLocks noGrp="1" noChangeArrowheads="1"/>
          </p:cNvSpPr>
          <p:nvPr>
            <p:ph type="sldNum" sz="quarter" idx="12"/>
          </p:nvPr>
        </p:nvSpPr>
        <p:spPr>
          <a:ln/>
        </p:spPr>
        <p:txBody>
          <a:bodyPr/>
          <a:lstStyle>
            <a:lvl1pPr>
              <a:defRPr/>
            </a:lvl1pPr>
          </a:lstStyle>
          <a:p>
            <a:fld id="{72006665-CFA7-4721-A3B1-2187D2857F05}" type="slidenum">
              <a:rPr lang="en-GB" altLang="en-US"/>
              <a:pPr/>
              <a:t>‹#›</a:t>
            </a:fld>
            <a:endParaRPr lang="en-GB" altLang="en-US"/>
          </a:p>
        </p:txBody>
      </p:sp>
    </p:spTree>
    <p:extLst>
      <p:ext uri="{BB962C8B-B14F-4D97-AF65-F5344CB8AC3E}">
        <p14:creationId xmlns:p14="http://schemas.microsoft.com/office/powerpoint/2010/main" val="388260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5"/>
            <a:ext cx="7772400" cy="1500187"/>
          </a:xfrm>
        </p:spPr>
        <p:txBody>
          <a:bodyPr anchor="b"/>
          <a:lstStyle>
            <a:lvl1pPr marL="0" indent="0">
              <a:buNone/>
              <a:defRPr sz="2000"/>
            </a:lvl1pPr>
            <a:lvl2pPr marL="457189" indent="0">
              <a:buNone/>
              <a:defRPr sz="1800"/>
            </a:lvl2pPr>
            <a:lvl3pPr marL="914377" indent="0">
              <a:buNone/>
              <a:defRPr sz="1600"/>
            </a:lvl3pPr>
            <a:lvl4pPr marL="1371566" indent="0">
              <a:buNone/>
              <a:defRPr sz="1400"/>
            </a:lvl4pPr>
            <a:lvl5pPr marL="1828754" indent="0">
              <a:buNone/>
              <a:defRPr sz="1400"/>
            </a:lvl5pPr>
            <a:lvl6pPr marL="2285943" indent="0">
              <a:buNone/>
              <a:defRPr sz="1400"/>
            </a:lvl6pPr>
            <a:lvl7pPr marL="2743131" indent="0">
              <a:buNone/>
              <a:defRPr sz="1400"/>
            </a:lvl7pPr>
            <a:lvl8pPr marL="3200320" indent="0">
              <a:buNone/>
              <a:defRPr sz="1400"/>
            </a:lvl8pPr>
            <a:lvl9pPr marL="3657509"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B37F6C56-9AEA-5F90-7EB2-23F6B421DE4D}"/>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A06D6BEB-714E-D25E-10DB-4FA8E0F9480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B7EEBE3B-DF77-7F2B-0768-FD4C3293F479}"/>
              </a:ext>
            </a:extLst>
          </p:cNvPr>
          <p:cNvSpPr>
            <a:spLocks noGrp="1" noChangeArrowheads="1"/>
          </p:cNvSpPr>
          <p:nvPr>
            <p:ph type="sldNum" sz="quarter" idx="12"/>
          </p:nvPr>
        </p:nvSpPr>
        <p:spPr>
          <a:ln/>
        </p:spPr>
        <p:txBody>
          <a:bodyPr/>
          <a:lstStyle>
            <a:lvl1pPr>
              <a:defRPr/>
            </a:lvl1pPr>
          </a:lstStyle>
          <a:p>
            <a:fld id="{14B62CB6-6118-463D-8133-0D6D1102F449}" type="slidenum">
              <a:rPr lang="en-GB" altLang="en-US"/>
              <a:pPr/>
              <a:t>‹#›</a:t>
            </a:fld>
            <a:endParaRPr lang="en-GB" altLang="en-US"/>
          </a:p>
        </p:txBody>
      </p:sp>
    </p:spTree>
    <p:extLst>
      <p:ext uri="{BB962C8B-B14F-4D97-AF65-F5344CB8AC3E}">
        <p14:creationId xmlns:p14="http://schemas.microsoft.com/office/powerpoint/2010/main" val="512631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073E37B-48F7-E308-6298-1CEE8E6BC907}"/>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DD31BF8F-29CE-2297-5D6E-18C5F2C2181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49352D4C-948E-F0B9-7F00-AE5009FBE706}"/>
              </a:ext>
            </a:extLst>
          </p:cNvPr>
          <p:cNvSpPr>
            <a:spLocks noGrp="1" noChangeArrowheads="1"/>
          </p:cNvSpPr>
          <p:nvPr>
            <p:ph type="sldNum" sz="quarter" idx="12"/>
          </p:nvPr>
        </p:nvSpPr>
        <p:spPr>
          <a:ln/>
        </p:spPr>
        <p:txBody>
          <a:bodyPr/>
          <a:lstStyle>
            <a:lvl1pPr>
              <a:defRPr/>
            </a:lvl1pPr>
          </a:lstStyle>
          <a:p>
            <a:fld id="{93E0546E-C2E9-4CA8-9373-6629350BA3AA}" type="slidenum">
              <a:rPr lang="en-GB" altLang="en-US"/>
              <a:pPr/>
              <a:t>‹#›</a:t>
            </a:fld>
            <a:endParaRPr lang="en-GB" altLang="en-US"/>
          </a:p>
        </p:txBody>
      </p:sp>
    </p:spTree>
    <p:extLst>
      <p:ext uri="{BB962C8B-B14F-4D97-AF65-F5344CB8AC3E}">
        <p14:creationId xmlns:p14="http://schemas.microsoft.com/office/powerpoint/2010/main" val="2796208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2"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7"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21B6F69A-A0B9-9198-0702-5B519F51FE4B}"/>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92171384-2809-2C90-7C5B-2569F9C3FD6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E69D166D-B950-825F-7BC4-5C6225BCCD6E}"/>
              </a:ext>
            </a:extLst>
          </p:cNvPr>
          <p:cNvSpPr>
            <a:spLocks noGrp="1" noChangeArrowheads="1"/>
          </p:cNvSpPr>
          <p:nvPr>
            <p:ph type="sldNum" sz="quarter" idx="12"/>
          </p:nvPr>
        </p:nvSpPr>
        <p:spPr>
          <a:ln/>
        </p:spPr>
        <p:txBody>
          <a:bodyPr/>
          <a:lstStyle>
            <a:lvl1pPr>
              <a:defRPr/>
            </a:lvl1pPr>
          </a:lstStyle>
          <a:p>
            <a:fld id="{F082FDF4-FA9C-4137-9E17-F523234BD9EE}" type="slidenum">
              <a:rPr lang="en-GB" altLang="en-US"/>
              <a:pPr/>
              <a:t>‹#›</a:t>
            </a:fld>
            <a:endParaRPr lang="en-GB" altLang="en-US"/>
          </a:p>
        </p:txBody>
      </p:sp>
    </p:spTree>
    <p:extLst>
      <p:ext uri="{BB962C8B-B14F-4D97-AF65-F5344CB8AC3E}">
        <p14:creationId xmlns:p14="http://schemas.microsoft.com/office/powerpoint/2010/main" val="120920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E8390B99-2504-FE4E-1C38-C30D3A856BBC}"/>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95F282F8-7DF1-4EB1-0345-41F3571F560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E1F6B924-5509-A2B3-4BF0-7A25DCCA814D}"/>
              </a:ext>
            </a:extLst>
          </p:cNvPr>
          <p:cNvSpPr>
            <a:spLocks noGrp="1" noChangeArrowheads="1"/>
          </p:cNvSpPr>
          <p:nvPr>
            <p:ph type="sldNum" sz="quarter" idx="12"/>
          </p:nvPr>
        </p:nvSpPr>
        <p:spPr>
          <a:ln/>
        </p:spPr>
        <p:txBody>
          <a:bodyPr/>
          <a:lstStyle>
            <a:lvl1pPr>
              <a:defRPr/>
            </a:lvl1pPr>
          </a:lstStyle>
          <a:p>
            <a:fld id="{C5CA3F15-6762-4DB9-82ED-7B61DB86F192}" type="slidenum">
              <a:rPr lang="en-GB" altLang="en-US"/>
              <a:pPr/>
              <a:t>‹#›</a:t>
            </a:fld>
            <a:endParaRPr lang="en-GB" altLang="en-US"/>
          </a:p>
        </p:txBody>
      </p:sp>
    </p:spTree>
    <p:extLst>
      <p:ext uri="{BB962C8B-B14F-4D97-AF65-F5344CB8AC3E}">
        <p14:creationId xmlns:p14="http://schemas.microsoft.com/office/powerpoint/2010/main" val="4077911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0AE15D2-90CA-C5A3-4632-84A8FEA37A6D}"/>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AE8EA0B8-3FEB-DAC0-7A76-D6503B35AB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D5A53A34-43DE-5A8D-42E7-3D21E48E41CE}"/>
              </a:ext>
            </a:extLst>
          </p:cNvPr>
          <p:cNvSpPr>
            <a:spLocks noGrp="1" noChangeArrowheads="1"/>
          </p:cNvSpPr>
          <p:nvPr>
            <p:ph type="sldNum" sz="quarter" idx="12"/>
          </p:nvPr>
        </p:nvSpPr>
        <p:spPr>
          <a:ln/>
        </p:spPr>
        <p:txBody>
          <a:bodyPr/>
          <a:lstStyle>
            <a:lvl1pPr>
              <a:defRPr/>
            </a:lvl1pPr>
          </a:lstStyle>
          <a:p>
            <a:fld id="{F6400990-7D9B-4F18-A4D5-FAF3F7A6C1EA}" type="slidenum">
              <a:rPr lang="en-GB" altLang="en-US"/>
              <a:pPr/>
              <a:t>‹#›</a:t>
            </a:fld>
            <a:endParaRPr lang="en-GB" altLang="en-US"/>
          </a:p>
        </p:txBody>
      </p:sp>
    </p:spTree>
    <p:extLst>
      <p:ext uri="{BB962C8B-B14F-4D97-AF65-F5344CB8AC3E}">
        <p14:creationId xmlns:p14="http://schemas.microsoft.com/office/powerpoint/2010/main" val="3226927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1"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E12423C-6FA3-D0ED-AAEC-6ACE261C15FA}"/>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246AFB7D-87E9-C524-A7AE-2F886A5A6BB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5C0D0D93-9FA0-44FE-EA7F-C0AAA98E7E76}"/>
              </a:ext>
            </a:extLst>
          </p:cNvPr>
          <p:cNvSpPr>
            <a:spLocks noGrp="1" noChangeArrowheads="1"/>
          </p:cNvSpPr>
          <p:nvPr>
            <p:ph type="sldNum" sz="quarter" idx="12"/>
          </p:nvPr>
        </p:nvSpPr>
        <p:spPr>
          <a:ln/>
        </p:spPr>
        <p:txBody>
          <a:bodyPr/>
          <a:lstStyle>
            <a:lvl1pPr>
              <a:defRPr/>
            </a:lvl1pPr>
          </a:lstStyle>
          <a:p>
            <a:fld id="{DDE25BE0-5175-4D03-AB32-19CA9C078782}" type="slidenum">
              <a:rPr lang="en-GB" altLang="en-US"/>
              <a:pPr/>
              <a:t>‹#›</a:t>
            </a:fld>
            <a:endParaRPr lang="en-GB" altLang="en-US"/>
          </a:p>
        </p:txBody>
      </p:sp>
    </p:spTree>
    <p:extLst>
      <p:ext uri="{BB962C8B-B14F-4D97-AF65-F5344CB8AC3E}">
        <p14:creationId xmlns:p14="http://schemas.microsoft.com/office/powerpoint/2010/main" val="88330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n-GB" noProof="0"/>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0C04AB5-B111-DCFA-EF58-CA21252B3BD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C21B5F99-2FF3-BA4B-F95A-ECAA0D0BF4A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A34C07FE-045D-967C-7170-334E758393A8}"/>
              </a:ext>
            </a:extLst>
          </p:cNvPr>
          <p:cNvSpPr>
            <a:spLocks noGrp="1" noChangeArrowheads="1"/>
          </p:cNvSpPr>
          <p:nvPr>
            <p:ph type="sldNum" sz="quarter" idx="12"/>
          </p:nvPr>
        </p:nvSpPr>
        <p:spPr>
          <a:ln/>
        </p:spPr>
        <p:txBody>
          <a:bodyPr/>
          <a:lstStyle>
            <a:lvl1pPr>
              <a:defRPr/>
            </a:lvl1pPr>
          </a:lstStyle>
          <a:p>
            <a:fld id="{9BB9E929-960D-4AC8-A210-6708062A5B64}" type="slidenum">
              <a:rPr lang="en-GB" altLang="en-US"/>
              <a:pPr/>
              <a:t>‹#›</a:t>
            </a:fld>
            <a:endParaRPr lang="en-GB" altLang="en-US"/>
          </a:p>
        </p:txBody>
      </p:sp>
    </p:spTree>
    <p:extLst>
      <p:ext uri="{BB962C8B-B14F-4D97-AF65-F5344CB8AC3E}">
        <p14:creationId xmlns:p14="http://schemas.microsoft.com/office/powerpoint/2010/main" val="254055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1C9B2-9061-C5EC-1A82-A0CDAEA7D12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61612A6B-F45E-FD8C-B7AE-C83C89DE977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DEBE03F4-6008-071E-BE3A-A5B8E0C6005B}"/>
              </a:ext>
            </a:extLst>
          </p:cNvPr>
          <p:cNvSpPr>
            <a:spLocks noGrp="1" noChangeArrowheads="1"/>
          </p:cNvSpPr>
          <p:nvPr>
            <p:ph type="sldNum" sz="quarter" idx="12"/>
          </p:nvPr>
        </p:nvSpPr>
        <p:spPr>
          <a:ln/>
        </p:spPr>
        <p:txBody>
          <a:bodyPr/>
          <a:lstStyle>
            <a:lvl1pPr>
              <a:defRPr/>
            </a:lvl1pPr>
          </a:lstStyle>
          <a:p>
            <a:fld id="{19FF092C-EE9E-4174-8EF7-D6D9716EAF3E}" type="slidenum">
              <a:rPr lang="en-GB" altLang="en-US"/>
              <a:pPr/>
              <a:t>‹#›</a:t>
            </a:fld>
            <a:endParaRPr lang="en-GB" altLang="en-US"/>
          </a:p>
        </p:txBody>
      </p:sp>
    </p:spTree>
    <p:extLst>
      <p:ext uri="{BB962C8B-B14F-4D97-AF65-F5344CB8AC3E}">
        <p14:creationId xmlns:p14="http://schemas.microsoft.com/office/powerpoint/2010/main" val="85992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2"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2"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6D00FE7-DA61-A013-D1B4-717565B7945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5C28D5CC-7F01-F711-17D1-E1E8D42FA2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E3A2FE42-2235-26BC-E709-0C4D8B574C6A}"/>
              </a:ext>
            </a:extLst>
          </p:cNvPr>
          <p:cNvSpPr>
            <a:spLocks noGrp="1" noChangeArrowheads="1"/>
          </p:cNvSpPr>
          <p:nvPr>
            <p:ph type="sldNum" sz="quarter" idx="12"/>
          </p:nvPr>
        </p:nvSpPr>
        <p:spPr>
          <a:ln/>
        </p:spPr>
        <p:txBody>
          <a:bodyPr/>
          <a:lstStyle>
            <a:lvl1pPr>
              <a:defRPr/>
            </a:lvl1pPr>
          </a:lstStyle>
          <a:p>
            <a:fld id="{30D5634B-01DB-4D6B-9DC9-8076C7844330}" type="slidenum">
              <a:rPr lang="en-GB" altLang="en-US"/>
              <a:pPr/>
              <a:t>‹#›</a:t>
            </a:fld>
            <a:endParaRPr lang="en-GB" altLang="en-US"/>
          </a:p>
        </p:txBody>
      </p:sp>
    </p:spTree>
    <p:extLst>
      <p:ext uri="{BB962C8B-B14F-4D97-AF65-F5344CB8AC3E}">
        <p14:creationId xmlns:p14="http://schemas.microsoft.com/office/powerpoint/2010/main" val="3448562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FFF63621-30DC-8BDB-DEC1-10B6C0EAEFB2}"/>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F1BFBD3-94C9-871E-CA6C-819E1C9F1CD0}"/>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FB6C4F3-122A-3790-8DB9-61CC428EE8DC}"/>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ea typeface="+mn-ea"/>
                <a:cs typeface="Times New Roman" charset="0"/>
              </a:defRPr>
            </a:lvl1pPr>
          </a:lstStyle>
          <a:p>
            <a:pPr>
              <a:defRPr/>
            </a:pPr>
            <a:endParaRPr lang="en-GB"/>
          </a:p>
        </p:txBody>
      </p:sp>
      <p:sp>
        <p:nvSpPr>
          <p:cNvPr id="1029" name="Rectangle 5">
            <a:extLst>
              <a:ext uri="{FF2B5EF4-FFF2-40B4-BE49-F238E27FC236}">
                <a16:creationId xmlns:a16="http://schemas.microsoft.com/office/drawing/2014/main" id="{D880836A-B941-76D6-F1A8-3891268E507E}"/>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ea typeface="+mn-ea"/>
                <a:cs typeface="Times New Roman" charset="0"/>
              </a:defRPr>
            </a:lvl1pPr>
          </a:lstStyle>
          <a:p>
            <a:pPr>
              <a:defRPr/>
            </a:pPr>
            <a:endParaRPr lang="en-GB"/>
          </a:p>
        </p:txBody>
      </p:sp>
      <p:sp>
        <p:nvSpPr>
          <p:cNvPr id="1030" name="Rectangle 6">
            <a:extLst>
              <a:ext uri="{FF2B5EF4-FFF2-40B4-BE49-F238E27FC236}">
                <a16:creationId xmlns:a16="http://schemas.microsoft.com/office/drawing/2014/main" id="{E45110A1-9638-9011-9ED3-9B00F62000FE}"/>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210B25-9839-432D-B067-16EDFD42D33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rtl="0" eaLnBrk="0" fontAlgn="base" hangingPunct="0">
        <a:spcBef>
          <a:spcPct val="0"/>
        </a:spcBef>
        <a:spcAft>
          <a:spcPct val="0"/>
        </a:spcAft>
        <a:defRPr sz="4400">
          <a:solidFill>
            <a:schemeClr val="tx2"/>
          </a:solidFill>
          <a:latin typeface="+mj-lt"/>
          <a:ea typeface="MS PGothic" pitchFamily="34" charset="-128"/>
          <a:cs typeface="+mj-cs"/>
        </a:defRPr>
      </a:lvl1pPr>
      <a:lvl2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2pPr>
      <a:lvl3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3pPr>
      <a:lvl4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4pPr>
      <a:lvl5pPr algn="ctr" rtl="0" eaLnBrk="0" fontAlgn="base" hangingPunct="0">
        <a:spcBef>
          <a:spcPct val="0"/>
        </a:spcBef>
        <a:spcAft>
          <a:spcPct val="0"/>
        </a:spcAft>
        <a:defRPr sz="4400">
          <a:solidFill>
            <a:schemeClr val="tx2"/>
          </a:solidFill>
          <a:latin typeface="Times New Roman" charset="0"/>
          <a:ea typeface="MS PGothic" pitchFamily="34" charset="-128"/>
          <a:cs typeface="Times New Roman" charset="0"/>
        </a:defRPr>
      </a:lvl5pPr>
      <a:lvl6pPr marL="457189" algn="ctr" rtl="0" fontAlgn="base">
        <a:spcBef>
          <a:spcPct val="0"/>
        </a:spcBef>
        <a:spcAft>
          <a:spcPct val="0"/>
        </a:spcAft>
        <a:defRPr sz="4400">
          <a:solidFill>
            <a:schemeClr val="tx2"/>
          </a:solidFill>
          <a:latin typeface="Times New Roman" charset="0"/>
          <a:cs typeface="Times New Roman" charset="0"/>
        </a:defRPr>
      </a:lvl6pPr>
      <a:lvl7pPr marL="914377" algn="ctr" rtl="0" fontAlgn="base">
        <a:spcBef>
          <a:spcPct val="0"/>
        </a:spcBef>
        <a:spcAft>
          <a:spcPct val="0"/>
        </a:spcAft>
        <a:defRPr sz="4400">
          <a:solidFill>
            <a:schemeClr val="tx2"/>
          </a:solidFill>
          <a:latin typeface="Times New Roman" charset="0"/>
          <a:cs typeface="Times New Roman" charset="0"/>
        </a:defRPr>
      </a:lvl7pPr>
      <a:lvl8pPr marL="1371566" algn="ctr" rtl="0" fontAlgn="base">
        <a:spcBef>
          <a:spcPct val="0"/>
        </a:spcBef>
        <a:spcAft>
          <a:spcPct val="0"/>
        </a:spcAft>
        <a:defRPr sz="4400">
          <a:solidFill>
            <a:schemeClr val="tx2"/>
          </a:solidFill>
          <a:latin typeface="Times New Roman" charset="0"/>
          <a:cs typeface="Times New Roman" charset="0"/>
        </a:defRPr>
      </a:lvl8pPr>
      <a:lvl9pPr marL="1828754" algn="ctr" rtl="0" fontAlgn="base">
        <a:spcBef>
          <a:spcPct val="0"/>
        </a:spcBef>
        <a:spcAft>
          <a:spcPct val="0"/>
        </a:spcAft>
        <a:defRPr sz="4400">
          <a:solidFill>
            <a:schemeClr val="tx2"/>
          </a:solidFill>
          <a:latin typeface="Times New Roman" charset="0"/>
          <a:cs typeface="Times New Roman" charset="0"/>
        </a:defRPr>
      </a:lvl9pPr>
    </p:titleStyle>
    <p:bodyStyle>
      <a:lvl1pPr marL="342891" indent="-342891" algn="l" rtl="0" eaLnBrk="0" fontAlgn="base" hangingPunct="0">
        <a:spcBef>
          <a:spcPct val="20000"/>
        </a:spcBef>
        <a:spcAft>
          <a:spcPct val="0"/>
        </a:spcAft>
        <a:buChar char="•"/>
        <a:defRPr sz="3200">
          <a:solidFill>
            <a:schemeClr val="tx1"/>
          </a:solidFill>
          <a:latin typeface="+mn-lt"/>
          <a:ea typeface="MS PGothic" pitchFamily="34" charset="-128"/>
          <a:cs typeface="+mn-cs"/>
        </a:defRPr>
      </a:lvl1pPr>
      <a:lvl2pPr marL="742932" indent="-285744" algn="l" rtl="0" eaLnBrk="0" fontAlgn="base" hangingPunct="0">
        <a:spcBef>
          <a:spcPct val="20000"/>
        </a:spcBef>
        <a:spcAft>
          <a:spcPct val="0"/>
        </a:spcAft>
        <a:buChar char="–"/>
        <a:defRPr sz="2800">
          <a:solidFill>
            <a:schemeClr val="tx1"/>
          </a:solidFill>
          <a:latin typeface="+mn-lt"/>
          <a:ea typeface="Times New Roman" charset="0"/>
          <a:cs typeface="+mn-cs"/>
        </a:defRPr>
      </a:lvl2pPr>
      <a:lvl3pPr marL="1142971" indent="-228594" algn="l" rtl="0" eaLnBrk="0" fontAlgn="base" hangingPunct="0">
        <a:spcBef>
          <a:spcPct val="20000"/>
        </a:spcBef>
        <a:spcAft>
          <a:spcPct val="0"/>
        </a:spcAft>
        <a:buChar char="•"/>
        <a:defRPr sz="2400">
          <a:solidFill>
            <a:schemeClr val="tx1"/>
          </a:solidFill>
          <a:latin typeface="+mn-lt"/>
          <a:ea typeface="Times New Roman" charset="0"/>
          <a:cs typeface="+mn-cs"/>
        </a:defRPr>
      </a:lvl3pPr>
      <a:lvl4pPr marL="1600160" indent="-228594" algn="l" rtl="0" eaLnBrk="0" fontAlgn="base" hangingPunct="0">
        <a:spcBef>
          <a:spcPct val="20000"/>
        </a:spcBef>
        <a:spcAft>
          <a:spcPct val="0"/>
        </a:spcAft>
        <a:buChar char="–"/>
        <a:defRPr sz="2000">
          <a:solidFill>
            <a:schemeClr val="tx1"/>
          </a:solidFill>
          <a:latin typeface="+mn-lt"/>
          <a:ea typeface="Times New Roman" charset="0"/>
          <a:cs typeface="+mn-cs"/>
        </a:defRPr>
      </a:lvl4pPr>
      <a:lvl5pPr marL="2057349" indent="-228594" algn="l" rtl="0" eaLnBrk="0" fontAlgn="base" hangingPunct="0">
        <a:spcBef>
          <a:spcPct val="20000"/>
        </a:spcBef>
        <a:spcAft>
          <a:spcPct val="0"/>
        </a:spcAft>
        <a:buChar char="»"/>
        <a:defRPr sz="2000">
          <a:solidFill>
            <a:schemeClr val="tx1"/>
          </a:solidFill>
          <a:latin typeface="+mn-lt"/>
          <a:ea typeface="Times New Roman" charset="0"/>
          <a:cs typeface="+mn-cs"/>
        </a:defRPr>
      </a:lvl5pPr>
      <a:lvl6pPr marL="2514537" indent="-228594" algn="l" rtl="0" fontAlgn="base">
        <a:spcBef>
          <a:spcPct val="20000"/>
        </a:spcBef>
        <a:spcAft>
          <a:spcPct val="0"/>
        </a:spcAft>
        <a:buChar char="»"/>
        <a:defRPr sz="2000">
          <a:solidFill>
            <a:schemeClr val="tx1"/>
          </a:solidFill>
          <a:latin typeface="+mn-lt"/>
          <a:cs typeface="+mn-cs"/>
        </a:defRPr>
      </a:lvl6pPr>
      <a:lvl7pPr marL="2971726" indent="-228594" algn="l" rtl="0" fontAlgn="base">
        <a:spcBef>
          <a:spcPct val="20000"/>
        </a:spcBef>
        <a:spcAft>
          <a:spcPct val="0"/>
        </a:spcAft>
        <a:buChar char="»"/>
        <a:defRPr sz="2000">
          <a:solidFill>
            <a:schemeClr val="tx1"/>
          </a:solidFill>
          <a:latin typeface="+mn-lt"/>
          <a:cs typeface="+mn-cs"/>
        </a:defRPr>
      </a:lvl7pPr>
      <a:lvl8pPr marL="3428914" indent="-228594" algn="l" rtl="0" fontAlgn="base">
        <a:spcBef>
          <a:spcPct val="20000"/>
        </a:spcBef>
        <a:spcAft>
          <a:spcPct val="0"/>
        </a:spcAft>
        <a:buChar char="»"/>
        <a:defRPr sz="2000">
          <a:solidFill>
            <a:schemeClr val="tx1"/>
          </a:solidFill>
          <a:latin typeface="+mn-lt"/>
          <a:cs typeface="+mn-cs"/>
        </a:defRPr>
      </a:lvl8pPr>
      <a:lvl9pPr marL="3886103" indent="-228594"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11" Type="http://schemas.openxmlformats.org/officeDocument/2006/relationships/image" Target="../media/image7.sv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7" Type="http://schemas.openxmlformats.org/officeDocument/2006/relationships/image" Target="../media/image18.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youtu.be/DpChhrPjFcY"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00533-913022333_small">
            <a:hlinkClick r:id="" action="ppaction://media"/>
            <a:extLst>
              <a:ext uri="{FF2B5EF4-FFF2-40B4-BE49-F238E27FC236}">
                <a16:creationId xmlns:a16="http://schemas.microsoft.com/office/drawing/2014/main" id="{6C4624E3-4C05-D15B-14CD-6578D0DF7E67}"/>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12125" r="12125"/>
          <a:stretch>
            <a:fillRect/>
          </a:stretch>
        </p:blipFill>
        <p:spPr>
          <a:xfrm>
            <a:off x="0" y="34009"/>
            <a:ext cx="9144000" cy="6789982"/>
          </a:xfrm>
          <a:prstGeom prst="rect">
            <a:avLst/>
          </a:prstGeom>
        </p:spPr>
      </p:pic>
      <p:sp>
        <p:nvSpPr>
          <p:cNvPr id="11" name="TextBox 10">
            <a:extLst>
              <a:ext uri="{FF2B5EF4-FFF2-40B4-BE49-F238E27FC236}">
                <a16:creationId xmlns:a16="http://schemas.microsoft.com/office/drawing/2014/main" id="{66B5E165-2999-07FC-A4B7-E507E84FCCA0}"/>
              </a:ext>
            </a:extLst>
          </p:cNvPr>
          <p:cNvSpPr txBox="1">
            <a:spLocks noChangeArrowheads="1"/>
          </p:cNvSpPr>
          <p:nvPr/>
        </p:nvSpPr>
        <p:spPr bwMode="auto">
          <a:xfrm>
            <a:off x="5724128" y="6551438"/>
            <a:ext cx="33385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All pictures copyright-free from </a:t>
            </a:r>
            <a:r>
              <a:rPr lang="en-GB" altLang="en-US" sz="1100" i="1" dirty="0" err="1">
                <a:solidFill>
                  <a:srgbClr val="FFFFFF"/>
                </a:solidFill>
                <a:latin typeface="Century Gothic" panose="020B0502020202020204" pitchFamily="34" charset="0"/>
              </a:rPr>
              <a:t>pixabay</a:t>
            </a:r>
            <a:endParaRPr lang="en-GB" altLang="en-US" sz="1100" i="1" dirty="0">
              <a:solidFill>
                <a:srgbClr val="FFFFFF"/>
              </a:solidFill>
              <a:latin typeface="Century Gothic" panose="020B0502020202020204" pitchFamily="34" charset="0"/>
            </a:endParaRPr>
          </a:p>
        </p:txBody>
      </p:sp>
      <p:pic>
        <p:nvPicPr>
          <p:cNvPr id="15" name="Graphic 14" descr="Storytelling with solid fill">
            <a:extLst>
              <a:ext uri="{FF2B5EF4-FFF2-40B4-BE49-F238E27FC236}">
                <a16:creationId xmlns:a16="http://schemas.microsoft.com/office/drawing/2014/main" id="{EAE0665F-6153-D1B2-4222-9E7F5E2A62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589428" y="1268760"/>
            <a:ext cx="1965143" cy="1965143"/>
          </a:xfrm>
          <a:prstGeom prst="rect">
            <a:avLst/>
          </a:prstGeom>
        </p:spPr>
      </p:pic>
      <p:pic>
        <p:nvPicPr>
          <p:cNvPr id="2" name="Graphic 1" descr="Thought bubble with solid fill">
            <a:extLst>
              <a:ext uri="{FF2B5EF4-FFF2-40B4-BE49-F238E27FC236}">
                <a16:creationId xmlns:a16="http://schemas.microsoft.com/office/drawing/2014/main" id="{E8BDD7B8-9154-B6B2-C9E2-3016D4145A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363955" y="2251331"/>
            <a:ext cx="2181167" cy="2181167"/>
          </a:xfrm>
          <a:prstGeom prst="rect">
            <a:avLst/>
          </a:prstGeom>
        </p:spPr>
      </p:pic>
      <p:pic>
        <p:nvPicPr>
          <p:cNvPr id="4" name="Graphic 3" descr="Domino Tile with solid fill">
            <a:extLst>
              <a:ext uri="{FF2B5EF4-FFF2-40B4-BE49-F238E27FC236}">
                <a16:creationId xmlns:a16="http://schemas.microsoft.com/office/drawing/2014/main" id="{811799B6-8AA9-6DF3-9907-6BD834B5A62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20452523">
            <a:off x="459168" y="2006370"/>
            <a:ext cx="2671091" cy="2671091"/>
          </a:xfrm>
          <a:prstGeom prst="rect">
            <a:avLst/>
          </a:prstGeom>
        </p:spPr>
      </p:pic>
    </p:spTree>
    <p:extLst>
      <p:ext uri="{BB962C8B-B14F-4D97-AF65-F5344CB8AC3E}">
        <p14:creationId xmlns:p14="http://schemas.microsoft.com/office/powerpoint/2010/main" val="1882833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08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repeatCount="indefinite" fill="hold" display="0">
                  <p:stCondLst>
                    <p:cond delay="indefinite"/>
                  </p:stCondLst>
                </p:cTn>
                <p:tgtEl>
                  <p:spTgt spid="3"/>
                </p:tgtEl>
              </p:cMediaNode>
            </p:video>
            <p:seq concurrent="1" nextAc="seek">
              <p:cTn id="23" restart="whenNotActive" fill="hold" evtFilter="cancelBubble" nodeType="interactiveSeq">
                <p:stCondLst>
                  <p:cond evt="onClick" delay="0">
                    <p:tgtEl>
                      <p:spTgt spid="3"/>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afterEffect">
                                  <p:stCondLst>
                                    <p:cond delay="0"/>
                                  </p:stCondLst>
                                  <p:childTnLst>
                                    <p:cmd type="call" cmd="togglePause">
                                      <p:cBhvr>
                                        <p:cTn id="2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538C6E-F09D-4458-4AEE-BE8FE153400D}"/>
              </a:ext>
            </a:extLst>
          </p:cNvPr>
          <p:cNvSpPr txBox="1">
            <a:spLocks noChangeArrowheads="1"/>
          </p:cNvSpPr>
          <p:nvPr/>
        </p:nvSpPr>
        <p:spPr bwMode="auto">
          <a:xfrm>
            <a:off x="107504" y="4987042"/>
            <a:ext cx="8928992" cy="1754326"/>
          </a:xfrm>
          <a:prstGeom prst="rect">
            <a:avLst/>
          </a:prstGeom>
          <a:solidFill>
            <a:schemeClr val="bg1">
              <a:alpha val="61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3600" b="1" dirty="0">
                <a:latin typeface="Century Gothic" panose="020B0502020202020204" pitchFamily="34" charset="0"/>
              </a:rPr>
              <a:t>Leader:</a:t>
            </a:r>
            <a:r>
              <a:rPr lang="en-GB" altLang="en-US" sz="3600" dirty="0">
                <a:latin typeface="Century Gothic" panose="020B0502020202020204" pitchFamily="34" charset="0"/>
              </a:rPr>
              <a:t> As we gather together today…</a:t>
            </a:r>
          </a:p>
          <a:p>
            <a:pPr eaLnBrk="1" hangingPunct="1">
              <a:spcBef>
                <a:spcPct val="0"/>
              </a:spcBef>
              <a:buFontTx/>
              <a:buNone/>
            </a:pPr>
            <a:r>
              <a:rPr lang="en-GB" altLang="en-US" sz="3600" b="1" dirty="0">
                <a:latin typeface="Century Gothic" panose="020B0502020202020204" pitchFamily="34" charset="0"/>
              </a:rPr>
              <a:t>ALL:</a:t>
            </a:r>
            <a:r>
              <a:rPr lang="en-GB" altLang="en-US" sz="3600" dirty="0">
                <a:latin typeface="Century Gothic" panose="020B0502020202020204" pitchFamily="34" charset="0"/>
              </a:rPr>
              <a:t> </a:t>
            </a:r>
            <a:r>
              <a:rPr lang="en-GB" altLang="en-US" sz="3600" b="1" dirty="0">
                <a:latin typeface="Century Gothic" panose="020B0502020202020204" pitchFamily="34" charset="0"/>
              </a:rPr>
              <a:t>…we bring our thoughts and our hearts into this sacred space.</a:t>
            </a:r>
          </a:p>
        </p:txBody>
      </p:sp>
      <p:pic>
        <p:nvPicPr>
          <p:cNvPr id="2" name="Picture 1" descr="A paint brush with hearts coming out of it&#10;&#10;AI-generated content may be incorrect.">
            <a:extLst>
              <a:ext uri="{FF2B5EF4-FFF2-40B4-BE49-F238E27FC236}">
                <a16:creationId xmlns:a16="http://schemas.microsoft.com/office/drawing/2014/main" id="{B6DA9DCB-E7C7-7C6F-B792-5FA19B45D426}"/>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188640"/>
            <a:ext cx="9144000" cy="4604851"/>
          </a:xfrm>
          <a:prstGeom prst="rect">
            <a:avLst/>
          </a:prstGeom>
          <a:ln>
            <a:solidFill>
              <a:schemeClr val="bg1"/>
            </a:solidFill>
          </a:ln>
        </p:spPr>
      </p:pic>
    </p:spTree>
    <p:extLst>
      <p:ext uri="{BB962C8B-B14F-4D97-AF65-F5344CB8AC3E}">
        <p14:creationId xmlns:p14="http://schemas.microsoft.com/office/powerpoint/2010/main" val="307169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iterate type="lt">
                                    <p:tmPct val="10000"/>
                                  </p:iterate>
                                  <p:childTnLst>
                                    <p:set>
                                      <p:cBhvr>
                                        <p:cTn id="11" dur="1" fill="hold">
                                          <p:stCondLst>
                                            <p:cond delay="0"/>
                                          </p:stCondLst>
                                        </p:cTn>
                                        <p:tgtEl>
                                          <p:spTgt spid="6">
                                            <p:txEl>
                                              <p:pRg st="1" end="1"/>
                                            </p:txEl>
                                          </p:spTgt>
                                        </p:tgtEl>
                                        <p:attrNameLst>
                                          <p:attrName>style.visibility</p:attrName>
                                        </p:attrNameLst>
                                      </p:cBhvr>
                                      <p:to>
                                        <p:strVal val="visible"/>
                                      </p:to>
                                    </p:set>
                                    <p:animEffect transition="in" filter="dissolv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1CF4D-1DD4-2BE6-F008-4E065A8F281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4CFC7BF-D94E-A312-1A5D-8BEA3171C6EB}"/>
              </a:ext>
            </a:extLst>
          </p:cNvPr>
          <p:cNvSpPr txBox="1"/>
          <p:nvPr/>
        </p:nvSpPr>
        <p:spPr>
          <a:xfrm>
            <a:off x="5436096" y="2551837"/>
            <a:ext cx="3686742" cy="1754326"/>
          </a:xfrm>
          <a:prstGeom prst="rect">
            <a:avLst/>
          </a:prstGeom>
          <a:solidFill>
            <a:schemeClr val="tx1">
              <a:alpha val="53000"/>
            </a:schemeClr>
          </a:solidFill>
        </p:spPr>
        <p:txBody>
          <a:bodyPr wrap="square" rtlCol="0">
            <a:spAutoFit/>
          </a:bodyPr>
          <a:lstStyle/>
          <a:p>
            <a:pPr algn="ctr"/>
            <a:r>
              <a:rPr lang="en-GB" sz="5400" b="1" dirty="0">
                <a:solidFill>
                  <a:schemeClr val="bg1"/>
                </a:solidFill>
                <a:latin typeface="Century Gothic" panose="020B0502020202020204" pitchFamily="34" charset="0"/>
              </a:rPr>
              <a:t>Shine like stars!</a:t>
            </a:r>
          </a:p>
        </p:txBody>
      </p:sp>
      <p:pic>
        <p:nvPicPr>
          <p:cNvPr id="2" name="Picture 1" descr="A red cover with images of people&#10;&#10;AI-generated content may be incorrect.">
            <a:extLst>
              <a:ext uri="{FF2B5EF4-FFF2-40B4-BE49-F238E27FC236}">
                <a16:creationId xmlns:a16="http://schemas.microsoft.com/office/drawing/2014/main" id="{A61001F4-CD2D-8AC6-1057-01DBACF7508E}"/>
              </a:ext>
            </a:extLst>
          </p:cNvPr>
          <p:cNvPicPr>
            <a:picLocks noChangeAspect="1"/>
          </p:cNvPicPr>
          <p:nvPr/>
        </p:nvPicPr>
        <p:blipFill>
          <a:blip r:embed="rId3">
            <a:extLst>
              <a:ext uri="{28A0092B-C50C-407E-A947-70E740481C1C}">
                <a14:useLocalDpi xmlns:a14="http://schemas.microsoft.com/office/drawing/2010/main" val="0"/>
              </a:ext>
            </a:extLst>
          </a:blip>
          <a:srcRect l="53150" t="7195" r="2981" b="7195"/>
          <a:stretch>
            <a:fillRect/>
          </a:stretch>
        </p:blipFill>
        <p:spPr>
          <a:xfrm>
            <a:off x="179512" y="232359"/>
            <a:ext cx="5328592" cy="6393282"/>
          </a:xfrm>
          <a:prstGeom prst="rect">
            <a:avLst/>
          </a:prstGeom>
          <a:ln>
            <a:solidFill>
              <a:schemeClr val="bg1"/>
            </a:solidFill>
          </a:ln>
        </p:spPr>
      </p:pic>
    </p:spTree>
    <p:extLst>
      <p:ext uri="{BB962C8B-B14F-4D97-AF65-F5344CB8AC3E}">
        <p14:creationId xmlns:p14="http://schemas.microsoft.com/office/powerpoint/2010/main" val="738306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1" descr="Toothpaste with solid fill">
            <a:extLst>
              <a:ext uri="{FF2B5EF4-FFF2-40B4-BE49-F238E27FC236}">
                <a16:creationId xmlns:a16="http://schemas.microsoft.com/office/drawing/2014/main" id="{762E89FE-A138-5B36-ADD2-24903D85100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39800" y="264558"/>
            <a:ext cx="5486728" cy="5486728"/>
          </a:xfrm>
          <a:prstGeom prst="rect">
            <a:avLst/>
          </a:prstGeom>
        </p:spPr>
      </p:pic>
      <p:pic>
        <p:nvPicPr>
          <p:cNvPr id="3" name="Graphic 2" descr="Toothbrush with solid fill">
            <a:extLst>
              <a:ext uri="{FF2B5EF4-FFF2-40B4-BE49-F238E27FC236}">
                <a16:creationId xmlns:a16="http://schemas.microsoft.com/office/drawing/2014/main" id="{710808BE-7D9D-9E82-9116-369034DAF27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572397">
            <a:off x="4254650" y="2370986"/>
            <a:ext cx="3922508" cy="3922508"/>
          </a:xfrm>
          <a:prstGeom prst="rect">
            <a:avLst/>
          </a:prstGeom>
        </p:spPr>
      </p:pic>
      <p:sp>
        <p:nvSpPr>
          <p:cNvPr id="6" name="TextBox 5">
            <a:extLst>
              <a:ext uri="{FF2B5EF4-FFF2-40B4-BE49-F238E27FC236}">
                <a16:creationId xmlns:a16="http://schemas.microsoft.com/office/drawing/2014/main" id="{4458AD4D-6F39-F675-545B-004292F7D3F1}"/>
              </a:ext>
            </a:extLst>
          </p:cNvPr>
          <p:cNvSpPr txBox="1"/>
          <p:nvPr/>
        </p:nvSpPr>
        <p:spPr>
          <a:xfrm rot="10800000" flipV="1">
            <a:off x="1407557" y="5529549"/>
            <a:ext cx="5917621" cy="1061829"/>
          </a:xfrm>
          <a:prstGeom prst="rect">
            <a:avLst/>
          </a:prstGeom>
          <a:solidFill>
            <a:schemeClr val="tx1">
              <a:alpha val="53000"/>
            </a:schemeClr>
          </a:solidFill>
        </p:spPr>
        <p:txBody>
          <a:bodyPr wrap="square" rtlCol="0">
            <a:spAutoFit/>
          </a:bodyPr>
          <a:lstStyle>
            <a:defPPr>
              <a:defRPr lang="en-GB"/>
            </a:defPPr>
            <a:lvl1pPr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MS PGothic" panose="020B0600070205080204" pitchFamily="34" charset="-128"/>
                <a:cs typeface="+mn-cs"/>
              </a:defRPr>
            </a:lvl9pPr>
          </a:lstStyle>
          <a:p>
            <a:pPr algn="ctr"/>
            <a:r>
              <a:rPr lang="en-GB" sz="6300" b="1" dirty="0">
                <a:solidFill>
                  <a:schemeClr val="bg1"/>
                </a:solidFill>
                <a:latin typeface="Century Gothic" panose="020B0502020202020204" pitchFamily="34" charset="0"/>
              </a:rPr>
              <a:t>Charades</a:t>
            </a:r>
          </a:p>
        </p:txBody>
      </p:sp>
    </p:spTree>
    <p:extLst>
      <p:ext uri="{BB962C8B-B14F-4D97-AF65-F5344CB8AC3E}">
        <p14:creationId xmlns:p14="http://schemas.microsoft.com/office/powerpoint/2010/main" val="2483119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aint brush with hearts coming out of it&#10;&#10;AI-generated content may be incorrect.">
            <a:extLst>
              <a:ext uri="{FF2B5EF4-FFF2-40B4-BE49-F238E27FC236}">
                <a16:creationId xmlns:a16="http://schemas.microsoft.com/office/drawing/2014/main" id="{7CCC66BF-ABE7-E227-0B90-AEBA7A48483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82190"/>
            <a:ext cx="9144000" cy="6093619"/>
          </a:xfrm>
          <a:prstGeom prst="rect">
            <a:avLst/>
          </a:prstGeom>
          <a:ln>
            <a:solidFill>
              <a:schemeClr val="bg1"/>
            </a:solidFill>
          </a:ln>
        </p:spPr>
      </p:pic>
      <p:grpSp>
        <p:nvGrpSpPr>
          <p:cNvPr id="2" name="Group 1">
            <a:extLst>
              <a:ext uri="{FF2B5EF4-FFF2-40B4-BE49-F238E27FC236}">
                <a16:creationId xmlns:a16="http://schemas.microsoft.com/office/drawing/2014/main" id="{3BF09A6A-66B9-2330-CF71-1844E33E4A1E}"/>
              </a:ext>
            </a:extLst>
          </p:cNvPr>
          <p:cNvGrpSpPr/>
          <p:nvPr/>
        </p:nvGrpSpPr>
        <p:grpSpPr>
          <a:xfrm>
            <a:off x="4572000" y="15006"/>
            <a:ext cx="4572000" cy="4501029"/>
            <a:chOff x="4572000" y="15006"/>
            <a:chExt cx="4572000" cy="4501029"/>
          </a:xfrm>
        </p:grpSpPr>
        <p:grpSp>
          <p:nvGrpSpPr>
            <p:cNvPr id="4" name="Group 3">
              <a:extLst>
                <a:ext uri="{FF2B5EF4-FFF2-40B4-BE49-F238E27FC236}">
                  <a16:creationId xmlns:a16="http://schemas.microsoft.com/office/drawing/2014/main" id="{9D804B9D-7238-0443-763E-BEE6FC30B795}"/>
                </a:ext>
              </a:extLst>
            </p:cNvPr>
            <p:cNvGrpSpPr/>
            <p:nvPr/>
          </p:nvGrpSpPr>
          <p:grpSpPr>
            <a:xfrm>
              <a:off x="4572000" y="15006"/>
              <a:ext cx="4176464" cy="4176464"/>
              <a:chOff x="4427984" y="364678"/>
              <a:chExt cx="4176464" cy="4176464"/>
            </a:xfrm>
          </p:grpSpPr>
          <p:pic>
            <p:nvPicPr>
              <p:cNvPr id="6" name="Graphic 5" descr="Heart with solid fill">
                <a:extLst>
                  <a:ext uri="{FF2B5EF4-FFF2-40B4-BE49-F238E27FC236}">
                    <a16:creationId xmlns:a16="http://schemas.microsoft.com/office/drawing/2014/main" id="{67F0DA9F-EB17-BD50-FC6E-034CE09FD5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427984" y="364678"/>
                <a:ext cx="4176464" cy="4176464"/>
              </a:xfrm>
              <a:prstGeom prst="rect">
                <a:avLst/>
              </a:prstGeom>
            </p:spPr>
          </p:pic>
          <p:pic>
            <p:nvPicPr>
              <p:cNvPr id="7" name="Graphic 6" descr="Question Mark with solid fill">
                <a:extLst>
                  <a:ext uri="{FF2B5EF4-FFF2-40B4-BE49-F238E27FC236}">
                    <a16:creationId xmlns:a16="http://schemas.microsoft.com/office/drawing/2014/main" id="{032E1E44-BB88-7397-FC60-9AE7E4C64B2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52120" y="1700807"/>
                <a:ext cx="1728192" cy="1728192"/>
              </a:xfrm>
              <a:prstGeom prst="rect">
                <a:avLst/>
              </a:prstGeom>
            </p:spPr>
          </p:pic>
        </p:grpSp>
        <p:sp>
          <p:nvSpPr>
            <p:cNvPr id="5" name="TextBox 4">
              <a:extLst>
                <a:ext uri="{FF2B5EF4-FFF2-40B4-BE49-F238E27FC236}">
                  <a16:creationId xmlns:a16="http://schemas.microsoft.com/office/drawing/2014/main" id="{C8870D27-E71E-F97F-9394-8E3C686A4A85}"/>
                </a:ext>
              </a:extLst>
            </p:cNvPr>
            <p:cNvSpPr txBox="1"/>
            <p:nvPr/>
          </p:nvSpPr>
          <p:spPr>
            <a:xfrm>
              <a:off x="5148064" y="3408039"/>
              <a:ext cx="3995936" cy="1107996"/>
            </a:xfrm>
            <a:prstGeom prst="rect">
              <a:avLst/>
            </a:prstGeom>
            <a:noFill/>
          </p:spPr>
          <p:txBody>
            <a:bodyPr wrap="square" rtlCol="0">
              <a:spAutoFit/>
            </a:bodyPr>
            <a:lstStyle/>
            <a:p>
              <a:pPr algn="ctr"/>
              <a:r>
                <a:rPr lang="en-GB" sz="6600" b="1" dirty="0">
                  <a:ln>
                    <a:solidFill>
                      <a:sysClr val="windowText" lastClr="000000"/>
                    </a:solidFill>
                  </a:ln>
                  <a:solidFill>
                    <a:srgbClr val="FF0000"/>
                  </a:solidFill>
                  <a:latin typeface="Century Gothic" panose="020B0502020202020204" pitchFamily="34" charset="0"/>
                </a:rPr>
                <a:t>Love is….</a:t>
              </a:r>
            </a:p>
          </p:txBody>
        </p:sp>
      </p:grpSp>
    </p:spTree>
    <p:extLst>
      <p:ext uri="{BB962C8B-B14F-4D97-AF65-F5344CB8AC3E}">
        <p14:creationId xmlns:p14="http://schemas.microsoft.com/office/powerpoint/2010/main" val="139744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96215-66FD-EDFA-1E1F-7D53A9A8F3D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E386746F-63B4-9FFA-612C-478A27D1DE60}"/>
              </a:ext>
            </a:extLst>
          </p:cNvPr>
          <p:cNvSpPr txBox="1"/>
          <p:nvPr/>
        </p:nvSpPr>
        <p:spPr>
          <a:xfrm>
            <a:off x="0" y="5633372"/>
            <a:ext cx="9144000" cy="1107996"/>
          </a:xfrm>
          <a:prstGeom prst="rect">
            <a:avLst/>
          </a:prstGeom>
          <a:solidFill>
            <a:schemeClr val="tx1">
              <a:alpha val="53000"/>
            </a:schemeClr>
          </a:solidFill>
        </p:spPr>
        <p:txBody>
          <a:bodyPr wrap="square" rtlCol="0">
            <a:spAutoFit/>
          </a:bodyPr>
          <a:lstStyle/>
          <a:p>
            <a:pPr algn="ctr"/>
            <a:r>
              <a:rPr lang="en-GB" sz="6600" b="1" dirty="0">
                <a:solidFill>
                  <a:schemeClr val="bg1"/>
                </a:solidFill>
                <a:latin typeface="Century Gothic" panose="020B0502020202020204" pitchFamily="34" charset="0"/>
              </a:rPr>
              <a:t>Shine like stars!</a:t>
            </a:r>
          </a:p>
        </p:txBody>
      </p:sp>
      <p:sp>
        <p:nvSpPr>
          <p:cNvPr id="2" name="TextBox 1">
            <a:extLst>
              <a:ext uri="{FF2B5EF4-FFF2-40B4-BE49-F238E27FC236}">
                <a16:creationId xmlns:a16="http://schemas.microsoft.com/office/drawing/2014/main" id="{ABB88AA9-3195-D0F5-C7E4-DC9268F35F80}"/>
              </a:ext>
            </a:extLst>
          </p:cNvPr>
          <p:cNvSpPr txBox="1"/>
          <p:nvPr/>
        </p:nvSpPr>
        <p:spPr>
          <a:xfrm>
            <a:off x="4478976" y="116632"/>
            <a:ext cx="4392488" cy="830997"/>
          </a:xfrm>
          <a:prstGeom prst="rect">
            <a:avLst/>
          </a:prstGeom>
          <a:noFill/>
        </p:spPr>
        <p:txBody>
          <a:bodyPr wrap="square" rtlCol="0">
            <a:spAutoFit/>
          </a:bodyPr>
          <a:lstStyle/>
          <a:p>
            <a:pPr algn="ctr"/>
            <a:r>
              <a:rPr lang="en-GB" b="1" dirty="0">
                <a:solidFill>
                  <a:schemeClr val="bg1"/>
                </a:solidFill>
                <a:latin typeface="Century Gothic" panose="020B0502020202020204" pitchFamily="34" charset="0"/>
              </a:rPr>
              <a:t>St. Martin de </a:t>
            </a:r>
            <a:r>
              <a:rPr lang="en-GB" b="1" dirty="0" err="1">
                <a:solidFill>
                  <a:schemeClr val="bg1"/>
                </a:solidFill>
                <a:latin typeface="Century Gothic" panose="020B0502020202020204" pitchFamily="34" charset="0"/>
              </a:rPr>
              <a:t>Porres</a:t>
            </a:r>
            <a:r>
              <a:rPr lang="en-GB" b="1" dirty="0">
                <a:solidFill>
                  <a:schemeClr val="bg1"/>
                </a:solidFill>
                <a:latin typeface="Century Gothic" panose="020B0502020202020204" pitchFamily="34" charset="0"/>
              </a:rPr>
              <a:t>          (1579-1639CE) </a:t>
            </a:r>
          </a:p>
        </p:txBody>
      </p:sp>
      <p:pic>
        <p:nvPicPr>
          <p:cNvPr id="9" name="Picture 8" descr="A red cover with images of people&#10;&#10;AI-generated content may be incorrect.">
            <a:extLst>
              <a:ext uri="{FF2B5EF4-FFF2-40B4-BE49-F238E27FC236}">
                <a16:creationId xmlns:a16="http://schemas.microsoft.com/office/drawing/2014/main" id="{9A146A8A-A9FF-6F7C-BF0C-3F79DD18902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79512" y="203455"/>
            <a:ext cx="4011432" cy="4812944"/>
          </a:xfrm>
          <a:prstGeom prst="rect">
            <a:avLst/>
          </a:prstGeom>
          <a:ln>
            <a:solidFill>
              <a:schemeClr val="bg1"/>
            </a:solidFill>
          </a:ln>
        </p:spPr>
      </p:pic>
      <p:pic>
        <p:nvPicPr>
          <p:cNvPr id="6" name="Picture 5" descr="A painting of a person in a dress&#10;&#10;AI-generated content may be incorrect.">
            <a:extLst>
              <a:ext uri="{FF2B5EF4-FFF2-40B4-BE49-F238E27FC236}">
                <a16:creationId xmlns:a16="http://schemas.microsoft.com/office/drawing/2014/main" id="{04AA2F31-FB69-A3C5-C1B7-589F357FFB6B}"/>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1560" y="3068960"/>
            <a:ext cx="2160240" cy="2642566"/>
          </a:xfrm>
          <a:prstGeom prst="rect">
            <a:avLst/>
          </a:prstGeom>
          <a:ln>
            <a:solidFill>
              <a:schemeClr val="bg1"/>
            </a:solidFill>
          </a:ln>
        </p:spPr>
      </p:pic>
      <p:sp>
        <p:nvSpPr>
          <p:cNvPr id="7" name="TextBox 6">
            <a:extLst>
              <a:ext uri="{FF2B5EF4-FFF2-40B4-BE49-F238E27FC236}">
                <a16:creationId xmlns:a16="http://schemas.microsoft.com/office/drawing/2014/main" id="{1E4B5409-7D45-987A-99AF-84DA36BD1C55}"/>
              </a:ext>
            </a:extLst>
          </p:cNvPr>
          <p:cNvSpPr txBox="1">
            <a:spLocks noChangeArrowheads="1"/>
          </p:cNvSpPr>
          <p:nvPr/>
        </p:nvSpPr>
        <p:spPr bwMode="auto">
          <a:xfrm>
            <a:off x="2555776" y="6551439"/>
            <a:ext cx="650686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are © Neda </a:t>
            </a:r>
            <a:r>
              <a:rPr lang="en-GB" altLang="en-US" sz="1100" i="1" dirty="0" err="1">
                <a:solidFill>
                  <a:srgbClr val="FFFFFF"/>
                </a:solidFill>
                <a:latin typeface="Century Gothic" panose="020B0502020202020204" pitchFamily="34" charset="0"/>
              </a:rPr>
              <a:t>Kazemifar</a:t>
            </a:r>
            <a:r>
              <a:rPr lang="en-GB" altLang="en-US" sz="1100" i="1" dirty="0">
                <a:solidFill>
                  <a:srgbClr val="FFFFFF"/>
                </a:solidFill>
                <a:latin typeface="Century Gothic" panose="020B0502020202020204" pitchFamily="34" charset="0"/>
              </a:rPr>
              <a:t> &amp; SPCK and must not be used outside of this context</a:t>
            </a:r>
          </a:p>
        </p:txBody>
      </p:sp>
      <p:pic>
        <p:nvPicPr>
          <p:cNvPr id="3" name="Picture 2">
            <a:extLst>
              <a:ext uri="{FF2B5EF4-FFF2-40B4-BE49-F238E27FC236}">
                <a16:creationId xmlns:a16="http://schemas.microsoft.com/office/drawing/2014/main" id="{396798C9-8BF6-C126-3C6D-7E17ADD3F5B9}"/>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427984" y="1022528"/>
            <a:ext cx="4346546" cy="4688998"/>
          </a:xfrm>
          <a:prstGeom prst="rect">
            <a:avLst/>
          </a:prstGeom>
          <a:ln>
            <a:solidFill>
              <a:schemeClr val="bg1"/>
            </a:solidFill>
          </a:ln>
        </p:spPr>
      </p:pic>
    </p:spTree>
    <p:extLst>
      <p:ext uri="{BB962C8B-B14F-4D97-AF65-F5344CB8AC3E}">
        <p14:creationId xmlns:p14="http://schemas.microsoft.com/office/powerpoint/2010/main" val="1916482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map of the world&#10;&#10;AI-generated content may be incorrect.">
            <a:extLst>
              <a:ext uri="{FF2B5EF4-FFF2-40B4-BE49-F238E27FC236}">
                <a16:creationId xmlns:a16="http://schemas.microsoft.com/office/drawing/2014/main" id="{202D78B8-C184-C6D6-4E46-868C438A23B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82190"/>
            <a:ext cx="9144000" cy="6093619"/>
          </a:xfrm>
          <a:prstGeom prst="rect">
            <a:avLst/>
          </a:prstGeom>
        </p:spPr>
      </p:pic>
      <p:sp>
        <p:nvSpPr>
          <p:cNvPr id="4" name="Arrow: Down 3">
            <a:extLst>
              <a:ext uri="{FF2B5EF4-FFF2-40B4-BE49-F238E27FC236}">
                <a16:creationId xmlns:a16="http://schemas.microsoft.com/office/drawing/2014/main" id="{AD91B57D-314D-884A-A726-68B4EFF205B8}"/>
              </a:ext>
            </a:extLst>
          </p:cNvPr>
          <p:cNvSpPr/>
          <p:nvPr/>
        </p:nvSpPr>
        <p:spPr>
          <a:xfrm>
            <a:off x="1619672" y="3573016"/>
            <a:ext cx="360040" cy="648072"/>
          </a:xfrm>
          <a:prstGeom prst="downArrow">
            <a:avLst/>
          </a:prstGeom>
          <a:solidFill>
            <a:srgbClr val="FFFF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Times New Roman"/>
              <a:ea typeface="+mn-ea"/>
              <a:cs typeface="Times New Roman"/>
            </a:endParaRPr>
          </a:p>
        </p:txBody>
      </p:sp>
      <p:pic>
        <p:nvPicPr>
          <p:cNvPr id="2" name="Picture 1" descr="A statue of a bear holding a hat&#10;&#10;AI-generated content may be incorrect.">
            <a:extLst>
              <a:ext uri="{FF2B5EF4-FFF2-40B4-BE49-F238E27FC236}">
                <a16:creationId xmlns:a16="http://schemas.microsoft.com/office/drawing/2014/main" id="{ACD10150-6555-BDF1-93DC-CDD823D9EB64}"/>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23528" y="4509121"/>
            <a:ext cx="2394530" cy="2070130"/>
          </a:xfrm>
          <a:prstGeom prst="rect">
            <a:avLst/>
          </a:prstGeom>
          <a:ln>
            <a:solidFill>
              <a:schemeClr val="bg1"/>
            </a:solidFill>
          </a:ln>
        </p:spPr>
      </p:pic>
    </p:spTree>
    <p:extLst>
      <p:ext uri="{BB962C8B-B14F-4D97-AF65-F5344CB8AC3E}">
        <p14:creationId xmlns:p14="http://schemas.microsoft.com/office/powerpoint/2010/main" val="2318003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BFE635-653E-F688-3F51-A3F93E441B55}"/>
              </a:ext>
            </a:extLst>
          </p:cNvPr>
          <p:cNvSpPr txBox="1">
            <a:spLocks noChangeArrowheads="1"/>
          </p:cNvSpPr>
          <p:nvPr/>
        </p:nvSpPr>
        <p:spPr bwMode="auto">
          <a:xfrm>
            <a:off x="2555776" y="6551439"/>
            <a:ext cx="650686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are © Neda </a:t>
            </a:r>
            <a:r>
              <a:rPr lang="en-GB" altLang="en-US" sz="1100" i="1" dirty="0" err="1">
                <a:solidFill>
                  <a:srgbClr val="FFFFFF"/>
                </a:solidFill>
                <a:latin typeface="Century Gothic" panose="020B0502020202020204" pitchFamily="34" charset="0"/>
              </a:rPr>
              <a:t>Kazemifar</a:t>
            </a:r>
            <a:r>
              <a:rPr lang="en-GB" altLang="en-US" sz="1100" i="1" dirty="0">
                <a:solidFill>
                  <a:srgbClr val="FFFFFF"/>
                </a:solidFill>
                <a:latin typeface="Century Gothic" panose="020B0502020202020204" pitchFamily="34" charset="0"/>
              </a:rPr>
              <a:t> &amp; SPCK and must not be used outside of this context</a:t>
            </a:r>
          </a:p>
        </p:txBody>
      </p:sp>
      <p:pic>
        <p:nvPicPr>
          <p:cNvPr id="2" name="Picture 1" descr="A cartoon of a person and a child&#10;&#10;AI-generated content may be incorrect.">
            <a:extLst>
              <a:ext uri="{FF2B5EF4-FFF2-40B4-BE49-F238E27FC236}">
                <a16:creationId xmlns:a16="http://schemas.microsoft.com/office/drawing/2014/main" id="{BEAA3F1B-CC7B-C531-5EA4-7AD9D78C4FC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907704" y="44624"/>
            <a:ext cx="5328592" cy="6444673"/>
          </a:xfrm>
          <a:prstGeom prst="rect">
            <a:avLst/>
          </a:prstGeom>
          <a:ln>
            <a:solidFill>
              <a:schemeClr val="bg1"/>
            </a:solidFill>
          </a:ln>
        </p:spPr>
      </p:pic>
    </p:spTree>
    <p:extLst>
      <p:ext uri="{BB962C8B-B14F-4D97-AF65-F5344CB8AC3E}">
        <p14:creationId xmlns:p14="http://schemas.microsoft.com/office/powerpoint/2010/main" val="3182562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D4EA44-E5D9-FF89-9BC2-1FE34C88683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E93171E-B700-A16D-7161-9C3E1A7482EF}"/>
              </a:ext>
            </a:extLst>
          </p:cNvPr>
          <p:cNvSpPr txBox="1">
            <a:spLocks noChangeArrowheads="1"/>
          </p:cNvSpPr>
          <p:nvPr/>
        </p:nvSpPr>
        <p:spPr bwMode="auto">
          <a:xfrm>
            <a:off x="2555776" y="6551439"/>
            <a:ext cx="650686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r" eaLnBrk="1" hangingPunct="1">
              <a:spcBef>
                <a:spcPct val="0"/>
              </a:spcBef>
              <a:buFontTx/>
              <a:buNone/>
            </a:pPr>
            <a:r>
              <a:rPr lang="en-GB" altLang="en-US" sz="1100" i="1" dirty="0">
                <a:solidFill>
                  <a:srgbClr val="FFFFFF"/>
                </a:solidFill>
                <a:latin typeface="Century Gothic" panose="020B0502020202020204" pitchFamily="34" charset="0"/>
              </a:rPr>
              <a:t>These images are © Neda </a:t>
            </a:r>
            <a:r>
              <a:rPr lang="en-GB" altLang="en-US" sz="1100" i="1" dirty="0" err="1">
                <a:solidFill>
                  <a:srgbClr val="FFFFFF"/>
                </a:solidFill>
                <a:latin typeface="Century Gothic" panose="020B0502020202020204" pitchFamily="34" charset="0"/>
              </a:rPr>
              <a:t>Kazemifar</a:t>
            </a:r>
            <a:r>
              <a:rPr lang="en-GB" altLang="en-US" sz="1100" i="1" dirty="0">
                <a:solidFill>
                  <a:srgbClr val="FFFFFF"/>
                </a:solidFill>
                <a:latin typeface="Century Gothic" panose="020B0502020202020204" pitchFamily="34" charset="0"/>
              </a:rPr>
              <a:t> &amp; SPCK and must not be used outside of this context</a:t>
            </a:r>
          </a:p>
        </p:txBody>
      </p:sp>
      <p:pic>
        <p:nvPicPr>
          <p:cNvPr id="4" name="Picture 3" descr="A person in a robe washing a person's head&#10;&#10;AI-generated content may be incorrect.">
            <a:extLst>
              <a:ext uri="{FF2B5EF4-FFF2-40B4-BE49-F238E27FC236}">
                <a16:creationId xmlns:a16="http://schemas.microsoft.com/office/drawing/2014/main" id="{869EA200-02FE-47F1-D0D8-879B65DF1A7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76671"/>
            <a:ext cx="9144000" cy="5225143"/>
          </a:xfrm>
          <a:prstGeom prst="rect">
            <a:avLst/>
          </a:prstGeom>
          <a:ln>
            <a:solidFill>
              <a:schemeClr val="bg1"/>
            </a:solidFill>
          </a:ln>
        </p:spPr>
      </p:pic>
    </p:spTree>
    <p:extLst>
      <p:ext uri="{BB962C8B-B14F-4D97-AF65-F5344CB8AC3E}">
        <p14:creationId xmlns:p14="http://schemas.microsoft.com/office/powerpoint/2010/main" val="4182746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rId3"/>
            <a:extLst>
              <a:ext uri="{FF2B5EF4-FFF2-40B4-BE49-F238E27FC236}">
                <a16:creationId xmlns:a16="http://schemas.microsoft.com/office/drawing/2014/main" id="{6D8D8AEA-874D-3630-65FC-A501973D25E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692696"/>
            <a:ext cx="9144000" cy="4536504"/>
          </a:xfrm>
          <a:prstGeom prst="rect">
            <a:avLst/>
          </a:prstGeom>
          <a:ln>
            <a:solidFill>
              <a:schemeClr val="bg1"/>
            </a:solidFill>
          </a:ln>
        </p:spPr>
      </p:pic>
      <p:sp>
        <p:nvSpPr>
          <p:cNvPr id="7" name="TextBox 1">
            <a:extLst>
              <a:ext uri="{FF2B5EF4-FFF2-40B4-BE49-F238E27FC236}">
                <a16:creationId xmlns:a16="http://schemas.microsoft.com/office/drawing/2014/main" id="{E51DD6EC-8F60-6F24-3BCC-BA18FD254DA8}"/>
              </a:ext>
            </a:extLst>
          </p:cNvPr>
          <p:cNvSpPr txBox="1">
            <a:spLocks noChangeArrowheads="1"/>
          </p:cNvSpPr>
          <p:nvPr/>
        </p:nvSpPr>
        <p:spPr bwMode="auto">
          <a:xfrm>
            <a:off x="0" y="5517232"/>
            <a:ext cx="9144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GB" altLang="en-US" sz="5400" b="1" dirty="0">
                <a:solidFill>
                  <a:schemeClr val="bg1"/>
                </a:solidFill>
                <a:latin typeface="Century Gothic" panose="020B0502020202020204" pitchFamily="34" charset="0"/>
              </a:rPr>
              <a:t>Matthew 25: 34-40</a:t>
            </a:r>
          </a:p>
        </p:txBody>
      </p:sp>
    </p:spTree>
    <p:extLst>
      <p:ext uri="{BB962C8B-B14F-4D97-AF65-F5344CB8AC3E}">
        <p14:creationId xmlns:p14="http://schemas.microsoft.com/office/powerpoint/2010/main" val="3051304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44555-4781-2EDE-8005-DEE8420C569E}"/>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C46697C-91DD-E035-D0EA-D851AC1D7565}"/>
              </a:ext>
            </a:extLst>
          </p:cNvPr>
          <p:cNvSpPr/>
          <p:nvPr/>
        </p:nvSpPr>
        <p:spPr>
          <a:xfrm>
            <a:off x="4211960" y="561104"/>
            <a:ext cx="4900489" cy="5735792"/>
          </a:xfrm>
          <a:prstGeom prst="roundRect">
            <a:avLst/>
          </a:prstGeom>
          <a:solidFill>
            <a:schemeClr val="tx1">
              <a:alpha val="5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what you think of Martin’s idea?....</a:t>
            </a:r>
          </a:p>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how these words might help us to understand why Martin lived as he did?....</a:t>
            </a:r>
          </a:p>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how these simple actions might be like a prayer – and ‘shine like stars’?....</a:t>
            </a:r>
          </a:p>
          <a:p>
            <a:pPr lvl="0" algn="ctr" fontAlgn="auto">
              <a:spcAft>
                <a:spcPts val="0"/>
              </a:spcAft>
              <a:defRPr/>
            </a:pPr>
            <a:r>
              <a:rPr lang="en-GB" sz="2800" b="1" dirty="0">
                <a:solidFill>
                  <a:schemeClr val="bg1"/>
                </a:solidFill>
                <a:latin typeface="Century Gothic" panose="020B0502020202020204" pitchFamily="34" charset="0"/>
                <a:ea typeface="MS PGothic" panose="020B0600070205080204" pitchFamily="34" charset="-128"/>
              </a:rPr>
              <a:t>….I wonder how our actions might help others or be offered like prayers?….</a:t>
            </a:r>
          </a:p>
        </p:txBody>
      </p:sp>
      <p:pic>
        <p:nvPicPr>
          <p:cNvPr id="2" name="Picture 1">
            <a:extLst>
              <a:ext uri="{FF2B5EF4-FFF2-40B4-BE49-F238E27FC236}">
                <a16:creationId xmlns:a16="http://schemas.microsoft.com/office/drawing/2014/main" id="{4EEBEEAC-0FB4-30C6-926E-436ADED89D00}"/>
              </a:ext>
            </a:extLst>
          </p:cNvPr>
          <p:cNvPicPr>
            <a:picLocks noChangeAspect="1"/>
          </p:cNvPicPr>
          <p:nvPr/>
        </p:nvPicPr>
        <p:blipFill>
          <a:blip r:embed="rId3" cstate="screen">
            <a:extLst>
              <a:ext uri="{28A0092B-C50C-407E-A947-70E740481C1C}">
                <a14:useLocalDpi xmlns:a14="http://schemas.microsoft.com/office/drawing/2010/main"/>
              </a:ext>
            </a:extLst>
          </a:blip>
          <a:srcRect b="-1"/>
          <a:stretch>
            <a:fillRect/>
          </a:stretch>
        </p:blipFill>
        <p:spPr>
          <a:xfrm>
            <a:off x="323528" y="260648"/>
            <a:ext cx="3825418" cy="6325210"/>
          </a:xfrm>
          <a:prstGeom prst="rect">
            <a:avLst/>
          </a:prstGeom>
        </p:spPr>
      </p:pic>
      <p:sp>
        <p:nvSpPr>
          <p:cNvPr id="3" name="TextBox 2">
            <a:extLst>
              <a:ext uri="{FF2B5EF4-FFF2-40B4-BE49-F238E27FC236}">
                <a16:creationId xmlns:a16="http://schemas.microsoft.com/office/drawing/2014/main" id="{7FC49811-4657-36BE-4925-42BD74C43FED}"/>
              </a:ext>
            </a:extLst>
          </p:cNvPr>
          <p:cNvSpPr txBox="1"/>
          <p:nvPr/>
        </p:nvSpPr>
        <p:spPr>
          <a:xfrm>
            <a:off x="270586" y="607097"/>
            <a:ext cx="3919983" cy="5632311"/>
          </a:xfrm>
          <a:prstGeom prst="rect">
            <a:avLst/>
          </a:prstGeom>
          <a:solidFill>
            <a:schemeClr val="tx1">
              <a:alpha val="39000"/>
            </a:schemeClr>
          </a:solidFill>
        </p:spPr>
        <p:txBody>
          <a:bodyPr wrap="square" rtlCol="0">
            <a:spAutoFit/>
          </a:bodyPr>
          <a:lstStyle/>
          <a:p>
            <a:pPr algn="ctr"/>
            <a:r>
              <a:rPr lang="en-GB" sz="3600" b="1" dirty="0">
                <a:solidFill>
                  <a:schemeClr val="bg1"/>
                </a:solidFill>
                <a:latin typeface="Century Gothic" panose="020B0502020202020204" pitchFamily="34" charset="0"/>
              </a:rPr>
              <a:t>“</a:t>
            </a:r>
            <a:r>
              <a:rPr lang="en-GB" sz="3600" b="1" i="0" u="none" strike="noStrike" dirty="0">
                <a:solidFill>
                  <a:schemeClr val="bg1"/>
                </a:solidFill>
                <a:effectLst/>
                <a:latin typeface="Century Gothic" panose="020B0502020202020204" pitchFamily="34" charset="0"/>
              </a:rPr>
              <a:t>Everything, even sweeping, scraping vegetables, weeding a garden and waiting on the sick could be a prayer, if it were offered to God.”</a:t>
            </a:r>
            <a:endParaRPr lang="en-GB" sz="3600" b="1" baseline="300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39771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par>
                          <p:cTn id="8" fill="hold">
                            <p:stCondLst>
                              <p:cond delay="5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iterate type="lt">
                                    <p:tmPct val="10000"/>
                                  </p:iterate>
                                  <p:childTnLst>
                                    <p:set>
                                      <p:cBhvr>
                                        <p:cTn id="20" dur="1" fill="hold">
                                          <p:stCondLst>
                                            <p:cond delay="0"/>
                                          </p:stCondLst>
                                        </p:cTn>
                                        <p:tgtEl>
                                          <p:spTgt spid="5">
                                            <p:txEl>
                                              <p:pRg st="1" end="1"/>
                                            </p:txEl>
                                          </p:spTgt>
                                        </p:tgtEl>
                                        <p:attrNameLst>
                                          <p:attrName>style.visibility</p:attrName>
                                        </p:attrNameLst>
                                      </p:cBhvr>
                                      <p:to>
                                        <p:strVal val="visible"/>
                                      </p:to>
                                    </p:set>
                                    <p:animEffect transition="in" filter="fade">
                                      <p:cBhvr>
                                        <p:cTn id="21" dur="500"/>
                                        <p:tgtEl>
                                          <p:spTgt spid="5">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iterate type="lt">
                                    <p:tmPct val="10000"/>
                                  </p:iterate>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500"/>
                                        <p:tgtEl>
                                          <p:spTgt spid="5">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iterate type="lt">
                                    <p:tmPct val="10000"/>
                                  </p:iterate>
                                  <p:childTnLst>
                                    <p:set>
                                      <p:cBhvr>
                                        <p:cTn id="30" dur="1" fill="hold">
                                          <p:stCondLst>
                                            <p:cond delay="0"/>
                                          </p:stCondLst>
                                        </p:cTn>
                                        <p:tgtEl>
                                          <p:spTgt spid="5">
                                            <p:txEl>
                                              <p:pRg st="3" end="3"/>
                                            </p:txEl>
                                          </p:spTgt>
                                        </p:tgtEl>
                                        <p:attrNameLst>
                                          <p:attrName>style.visibility</p:attrName>
                                        </p:attrNameLst>
                                      </p:cBhvr>
                                      <p:to>
                                        <p:strVal val="visible"/>
                                      </p:to>
                                    </p:set>
                                    <p:animEffect transition="in" filter="fade">
                                      <p:cBhvr>
                                        <p:cTn id="31"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C4A83-76D7-0B52-794A-0DD23BB774C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EFB94FE-8308-707E-9A31-E27E185A261A}"/>
              </a:ext>
            </a:extLst>
          </p:cNvPr>
          <p:cNvSpPr txBox="1"/>
          <p:nvPr/>
        </p:nvSpPr>
        <p:spPr>
          <a:xfrm>
            <a:off x="179512" y="4869160"/>
            <a:ext cx="8784976" cy="1754326"/>
          </a:xfrm>
          <a:prstGeom prst="rect">
            <a:avLst/>
          </a:prstGeom>
          <a:noFill/>
        </p:spPr>
        <p:txBody>
          <a:bodyPr wrap="square" rtlCol="0">
            <a:spAutoFit/>
          </a:bodyPr>
          <a:lstStyle/>
          <a:p>
            <a:pPr algn="ctr"/>
            <a:r>
              <a:rPr lang="en-GB" sz="5400" b="1" dirty="0">
                <a:solidFill>
                  <a:schemeClr val="bg1"/>
                </a:solidFill>
                <a:latin typeface="Century Gothic" panose="020B0502020202020204" pitchFamily="34" charset="0"/>
              </a:rPr>
              <a:t>May our actions be like a prayer….</a:t>
            </a:r>
          </a:p>
        </p:txBody>
      </p:sp>
      <p:pic>
        <p:nvPicPr>
          <p:cNvPr id="5" name="Picture 4" descr="A pair of hands holding a heart&#10;&#10;AI-generated content may be incorrect.">
            <a:extLst>
              <a:ext uri="{FF2B5EF4-FFF2-40B4-BE49-F238E27FC236}">
                <a16:creationId xmlns:a16="http://schemas.microsoft.com/office/drawing/2014/main" id="{74F96714-23BD-3013-DB68-A1F9669F542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9144000" cy="4680520"/>
          </a:xfrm>
          <a:prstGeom prst="rect">
            <a:avLst/>
          </a:prstGeom>
        </p:spPr>
      </p:pic>
    </p:spTree>
    <p:extLst>
      <p:ext uri="{BB962C8B-B14F-4D97-AF65-F5344CB8AC3E}">
        <p14:creationId xmlns:p14="http://schemas.microsoft.com/office/powerpoint/2010/main" val="2604356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CE611-A485-4C51-9A9F-A83156BE7DA1}"/>
            </a:ext>
          </a:extLst>
        </p:cNvPr>
        <p:cNvGrpSpPr/>
        <p:nvPr/>
      </p:nvGrpSpPr>
      <p:grpSpPr>
        <a:xfrm>
          <a:off x="0" y="0"/>
          <a:ext cx="0" cy="0"/>
          <a:chOff x="0" y="0"/>
          <a:chExt cx="0" cy="0"/>
        </a:xfrm>
      </p:grpSpPr>
      <p:pic>
        <p:nvPicPr>
          <p:cNvPr id="3" name="Picture 2" descr="A fire hydrant painted on a brick wall&#10;&#10;AI-generated content may be incorrect.">
            <a:extLst>
              <a:ext uri="{FF2B5EF4-FFF2-40B4-BE49-F238E27FC236}">
                <a16:creationId xmlns:a16="http://schemas.microsoft.com/office/drawing/2014/main" id="{90B42337-34F5-A6F0-071E-B346ADEAFC6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816831"/>
            <a:ext cx="9144000" cy="5224338"/>
          </a:xfrm>
          <a:prstGeom prst="rect">
            <a:avLst/>
          </a:prstGeom>
          <a:ln>
            <a:solidFill>
              <a:schemeClr val="bg1"/>
            </a:solidFill>
          </a:ln>
        </p:spPr>
      </p:pic>
    </p:spTree>
    <p:extLst>
      <p:ext uri="{BB962C8B-B14F-4D97-AF65-F5344CB8AC3E}">
        <p14:creationId xmlns:p14="http://schemas.microsoft.com/office/powerpoint/2010/main" val="3531419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E693B-67F4-C972-0630-8365DC2B2AE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77FF2D6-432D-900F-E2C6-0744B2086093}"/>
              </a:ext>
            </a:extLst>
          </p:cNvPr>
          <p:cNvSpPr txBox="1"/>
          <p:nvPr/>
        </p:nvSpPr>
        <p:spPr>
          <a:xfrm>
            <a:off x="179512" y="4869160"/>
            <a:ext cx="8784976" cy="1754326"/>
          </a:xfrm>
          <a:prstGeom prst="rect">
            <a:avLst/>
          </a:prstGeom>
          <a:noFill/>
        </p:spPr>
        <p:txBody>
          <a:bodyPr wrap="square" rtlCol="0">
            <a:spAutoFit/>
          </a:bodyPr>
          <a:lstStyle/>
          <a:p>
            <a:pPr algn="ctr"/>
            <a:r>
              <a:rPr lang="en-GB" sz="5400" b="1" dirty="0">
                <a:solidFill>
                  <a:schemeClr val="bg1"/>
                </a:solidFill>
                <a:latin typeface="Century Gothic" panose="020B0502020202020204" pitchFamily="34" charset="0"/>
              </a:rPr>
              <a:t>May our actions be like a prayer….</a:t>
            </a:r>
          </a:p>
        </p:txBody>
      </p:sp>
      <p:pic>
        <p:nvPicPr>
          <p:cNvPr id="5" name="Picture 4" descr="A pair of hands holding a heart&#10;&#10;AI-generated content may be incorrect.">
            <a:extLst>
              <a:ext uri="{FF2B5EF4-FFF2-40B4-BE49-F238E27FC236}">
                <a16:creationId xmlns:a16="http://schemas.microsoft.com/office/drawing/2014/main" id="{EBB080A1-61AC-5CA3-2EE0-1DEC3452DFE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9144000" cy="4680520"/>
          </a:xfrm>
          <a:prstGeom prst="rect">
            <a:avLst/>
          </a:prstGeom>
        </p:spPr>
      </p:pic>
    </p:spTree>
    <p:extLst>
      <p:ext uri="{BB962C8B-B14F-4D97-AF65-F5344CB8AC3E}">
        <p14:creationId xmlns:p14="http://schemas.microsoft.com/office/powerpoint/2010/main" val="2867070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band aid&#10;&#10;AI-generated content may be incorrect.">
            <a:extLst>
              <a:ext uri="{FF2B5EF4-FFF2-40B4-BE49-F238E27FC236}">
                <a16:creationId xmlns:a16="http://schemas.microsoft.com/office/drawing/2014/main" id="{989211F1-6FA9-75AB-0D40-60164EE3EB8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90755" y="548680"/>
            <a:ext cx="6762490" cy="5760640"/>
          </a:xfrm>
          <a:prstGeom prst="rect">
            <a:avLst/>
          </a:prstGeom>
        </p:spPr>
      </p:pic>
    </p:spTree>
    <p:extLst>
      <p:ext uri="{BB962C8B-B14F-4D97-AF65-F5344CB8AC3E}">
        <p14:creationId xmlns:p14="http://schemas.microsoft.com/office/powerpoint/2010/main" val="91015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D8457-2463-9314-2FEF-98FFE0719A9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86DDC64-E864-5E75-0059-0BF44161BE4E}"/>
              </a:ext>
            </a:extLst>
          </p:cNvPr>
          <p:cNvSpPr txBox="1"/>
          <p:nvPr/>
        </p:nvSpPr>
        <p:spPr>
          <a:xfrm>
            <a:off x="179512" y="4869160"/>
            <a:ext cx="8784976" cy="1754326"/>
          </a:xfrm>
          <a:prstGeom prst="rect">
            <a:avLst/>
          </a:prstGeom>
          <a:noFill/>
        </p:spPr>
        <p:txBody>
          <a:bodyPr wrap="square" rtlCol="0">
            <a:spAutoFit/>
          </a:bodyPr>
          <a:lstStyle/>
          <a:p>
            <a:pPr algn="ctr"/>
            <a:r>
              <a:rPr lang="en-GB" sz="5400" b="1" dirty="0">
                <a:solidFill>
                  <a:schemeClr val="bg1"/>
                </a:solidFill>
                <a:latin typeface="Century Gothic" panose="020B0502020202020204" pitchFamily="34" charset="0"/>
              </a:rPr>
              <a:t>May our actions be like a prayer….</a:t>
            </a:r>
          </a:p>
        </p:txBody>
      </p:sp>
      <p:pic>
        <p:nvPicPr>
          <p:cNvPr id="5" name="Picture 4" descr="A pair of hands holding a heart&#10;&#10;AI-generated content may be incorrect.">
            <a:extLst>
              <a:ext uri="{FF2B5EF4-FFF2-40B4-BE49-F238E27FC236}">
                <a16:creationId xmlns:a16="http://schemas.microsoft.com/office/drawing/2014/main" id="{BCD81301-BBC9-3462-169D-5D2803849A37}"/>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9144000" cy="4680520"/>
          </a:xfrm>
          <a:prstGeom prst="rect">
            <a:avLst/>
          </a:prstGeom>
        </p:spPr>
      </p:pic>
    </p:spTree>
    <p:extLst>
      <p:ext uri="{BB962C8B-B14F-4D97-AF65-F5344CB8AC3E}">
        <p14:creationId xmlns:p14="http://schemas.microsoft.com/office/powerpoint/2010/main" val="1931187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rd written in sand&#10;&#10;AI-generated content may be incorrect.">
            <a:extLst>
              <a:ext uri="{FF2B5EF4-FFF2-40B4-BE49-F238E27FC236}">
                <a16:creationId xmlns:a16="http://schemas.microsoft.com/office/drawing/2014/main" id="{51B096D6-1836-AACC-93C1-BA082A2EB0B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82190"/>
            <a:ext cx="9144000" cy="6093619"/>
          </a:xfrm>
          <a:prstGeom prst="rect">
            <a:avLst/>
          </a:prstGeom>
          <a:ln>
            <a:solidFill>
              <a:schemeClr val="bg1"/>
            </a:solidFill>
          </a:ln>
        </p:spPr>
      </p:pic>
    </p:spTree>
    <p:extLst>
      <p:ext uri="{BB962C8B-B14F-4D97-AF65-F5344CB8AC3E}">
        <p14:creationId xmlns:p14="http://schemas.microsoft.com/office/powerpoint/2010/main" val="383804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599C9-4D61-3E89-C787-12B9519153BA}"/>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5B6F843-93DE-1B55-BBAF-E8BBF6EADCC0}"/>
              </a:ext>
            </a:extLst>
          </p:cNvPr>
          <p:cNvSpPr txBox="1"/>
          <p:nvPr/>
        </p:nvSpPr>
        <p:spPr>
          <a:xfrm>
            <a:off x="179512" y="4869160"/>
            <a:ext cx="8784976" cy="1754326"/>
          </a:xfrm>
          <a:prstGeom prst="rect">
            <a:avLst/>
          </a:prstGeom>
          <a:noFill/>
        </p:spPr>
        <p:txBody>
          <a:bodyPr wrap="square" rtlCol="0">
            <a:spAutoFit/>
          </a:bodyPr>
          <a:lstStyle/>
          <a:p>
            <a:pPr algn="ctr"/>
            <a:r>
              <a:rPr lang="en-GB" sz="5400" b="1" dirty="0">
                <a:solidFill>
                  <a:schemeClr val="bg1"/>
                </a:solidFill>
                <a:latin typeface="Century Gothic" panose="020B0502020202020204" pitchFamily="34" charset="0"/>
              </a:rPr>
              <a:t>May our actions be like a prayer….</a:t>
            </a:r>
          </a:p>
        </p:txBody>
      </p:sp>
      <p:pic>
        <p:nvPicPr>
          <p:cNvPr id="5" name="Picture 4" descr="A pair of hands holding a heart&#10;&#10;AI-generated content may be incorrect.">
            <a:extLst>
              <a:ext uri="{FF2B5EF4-FFF2-40B4-BE49-F238E27FC236}">
                <a16:creationId xmlns:a16="http://schemas.microsoft.com/office/drawing/2014/main" id="{A22E1E8F-C824-F08C-79F5-586018EA4E6A}"/>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9144000" cy="4680520"/>
          </a:xfrm>
          <a:prstGeom prst="rect">
            <a:avLst/>
          </a:prstGeom>
        </p:spPr>
      </p:pic>
    </p:spTree>
    <p:extLst>
      <p:ext uri="{BB962C8B-B14F-4D97-AF65-F5344CB8AC3E}">
        <p14:creationId xmlns:p14="http://schemas.microsoft.com/office/powerpoint/2010/main" val="3022426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 picture containing text&#10;&#10;Description automatically generated">
            <a:extLst>
              <a:ext uri="{FF2B5EF4-FFF2-40B4-BE49-F238E27FC236}">
                <a16:creationId xmlns:a16="http://schemas.microsoft.com/office/drawing/2014/main" id="{3F6018DA-78E9-48FE-9F09-DEAB00F860C6}"/>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842963"/>
            <a:ext cx="9137650" cy="51720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screen&#10;&#10;AI-generated content may be incorrect.">
            <a:extLst>
              <a:ext uri="{FF2B5EF4-FFF2-40B4-BE49-F238E27FC236}">
                <a16:creationId xmlns:a16="http://schemas.microsoft.com/office/drawing/2014/main" id="{14B35190-C4E7-9A5C-1D1D-50AA5BCDB8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110324"/>
            <a:ext cx="9144000" cy="4637351"/>
          </a:xfrm>
          <a:prstGeom prst="rect">
            <a:avLst/>
          </a:prstGeom>
        </p:spPr>
      </p:pic>
    </p:spTree>
    <p:extLst>
      <p:ext uri="{BB962C8B-B14F-4D97-AF65-F5344CB8AC3E}">
        <p14:creationId xmlns:p14="http://schemas.microsoft.com/office/powerpoint/2010/main" val="1505361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8">
            <a:extLst>
              <a:ext uri="{FF2B5EF4-FFF2-40B4-BE49-F238E27FC236}">
                <a16:creationId xmlns:a16="http://schemas.microsoft.com/office/drawing/2014/main" id="{CD5A627A-B17B-4213-8C9E-8926FDC716B0}"/>
              </a:ext>
            </a:extLst>
          </p:cNvPr>
          <p:cNvSpPr txBox="1">
            <a:spLocks/>
          </p:cNvSpPr>
          <p:nvPr/>
        </p:nvSpPr>
        <p:spPr>
          <a:xfrm>
            <a:off x="232267" y="5008975"/>
            <a:ext cx="8679468" cy="1804401"/>
          </a:xfrm>
          <a:prstGeom prst="rect">
            <a:avLst/>
          </a:prstGeom>
          <a:solidFill>
            <a:schemeClr val="tx1">
              <a:alpha val="35000"/>
            </a:schemeClr>
          </a:solidFill>
          <a:ln w="38100" cmpd="dbl">
            <a:noFill/>
          </a:ln>
          <a:effectLst/>
        </p:spPr>
        <p:style>
          <a:lnRef idx="0">
            <a:schemeClr val="accent1"/>
          </a:lnRef>
          <a:fillRef idx="0">
            <a:schemeClr val="accent1"/>
          </a:fillRef>
          <a:effectRef idx="0">
            <a:schemeClr val="accent1"/>
          </a:effectRef>
          <a:fontRef idx="minor">
            <a:schemeClr val="dk1"/>
          </a:fontRef>
        </p:style>
        <p:txBody>
          <a:bodyPr/>
          <a:lstStyle/>
          <a:p>
            <a:pPr>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Leader: </a:t>
            </a:r>
            <a:r>
              <a:rPr lang="en-GB" sz="3600" b="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As we leave this place &amp; time and go into the day ahead…</a:t>
            </a:r>
          </a:p>
          <a:p>
            <a:pPr lvl="0">
              <a:defRPr/>
            </a:pPr>
            <a:r>
              <a:rPr lang="en-GB" sz="3600" b="1" i="1" dirty="0">
                <a:solidFill>
                  <a:prstClr val="white"/>
                </a:solidFill>
                <a:latin typeface="Century Gothic" panose="020B0502020202020204" pitchFamily="34" charset="0"/>
                <a:ea typeface="MS Mincho" panose="02020609040205080304" pitchFamily="49" charset="-128"/>
                <a:cs typeface="Times New Roman" panose="02020603050405020304" pitchFamily="18" charset="0"/>
              </a:rPr>
              <a:t>All: May we shine like stars!</a:t>
            </a:r>
            <a:endParaRPr lang="en-GB" b="1" i="1" dirty="0">
              <a:solidFill>
                <a:schemeClr val="bg1"/>
              </a:solidFill>
              <a:latin typeface="Century Gothic" panose="020B0502020202020204" pitchFamily="34" charset="0"/>
              <a:ea typeface="ＭＳ 明朝"/>
              <a:cs typeface="Times New Roman"/>
            </a:endParaRPr>
          </a:p>
        </p:txBody>
      </p:sp>
      <p:grpSp>
        <p:nvGrpSpPr>
          <p:cNvPr id="6" name="Group 5">
            <a:extLst>
              <a:ext uri="{FF2B5EF4-FFF2-40B4-BE49-F238E27FC236}">
                <a16:creationId xmlns:a16="http://schemas.microsoft.com/office/drawing/2014/main" id="{7A0EC5B5-BCF4-42AA-9E09-62890D59FFE7}"/>
              </a:ext>
            </a:extLst>
          </p:cNvPr>
          <p:cNvGrpSpPr/>
          <p:nvPr/>
        </p:nvGrpSpPr>
        <p:grpSpPr>
          <a:xfrm rot="8217778">
            <a:off x="8047870" y="6027250"/>
            <a:ext cx="1156935" cy="724285"/>
            <a:chOff x="0" y="0"/>
            <a:chExt cx="1670756" cy="1095023"/>
          </a:xfrm>
          <a:solidFill>
            <a:schemeClr val="bg1"/>
          </a:solidFill>
        </p:grpSpPr>
        <p:pic>
          <p:nvPicPr>
            <p:cNvPr id="7" name="Graphic 34" descr="Arrow: Counter-clockwise curve">
              <a:extLst>
                <a:ext uri="{FF2B5EF4-FFF2-40B4-BE49-F238E27FC236}">
                  <a16:creationId xmlns:a16="http://schemas.microsoft.com/office/drawing/2014/main" id="{F2A7CA65-32A8-426E-99D2-85DB5C4CC4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80623"/>
              <a:ext cx="914400" cy="914400"/>
            </a:xfrm>
            <a:prstGeom prst="rect">
              <a:avLst/>
            </a:prstGeom>
          </p:spPr>
        </p:pic>
        <p:pic>
          <p:nvPicPr>
            <p:cNvPr id="8" name="Graphic 35" descr="Arrow: Counter-clockwise curve">
              <a:extLst>
                <a:ext uri="{FF2B5EF4-FFF2-40B4-BE49-F238E27FC236}">
                  <a16:creationId xmlns:a16="http://schemas.microsoft.com/office/drawing/2014/main" id="{308756D9-8648-4664-B17D-DBC96F3D3A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flipH="1">
              <a:off x="756356" y="180623"/>
              <a:ext cx="914400" cy="914400"/>
            </a:xfrm>
            <a:prstGeom prst="rect">
              <a:avLst/>
            </a:prstGeom>
          </p:spPr>
        </p:pic>
        <p:pic>
          <p:nvPicPr>
            <p:cNvPr id="9" name="Graphic 36" descr="Arrow: Straight">
              <a:extLst>
                <a:ext uri="{FF2B5EF4-FFF2-40B4-BE49-F238E27FC236}">
                  <a16:creationId xmlns:a16="http://schemas.microsoft.com/office/drawing/2014/main" id="{35F2692D-72CE-4279-A0B1-0CEC8737E0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372533" y="0"/>
              <a:ext cx="914400" cy="914400"/>
            </a:xfrm>
            <a:prstGeom prst="rect">
              <a:avLst/>
            </a:prstGeom>
          </p:spPr>
        </p:pic>
      </p:grpSp>
      <p:pic>
        <p:nvPicPr>
          <p:cNvPr id="4" name="Picture 3" descr="A green and purple sky with stars in the sky&#10;&#10;AI-generated content may be incorrect.">
            <a:extLst>
              <a:ext uri="{FF2B5EF4-FFF2-40B4-BE49-F238E27FC236}">
                <a16:creationId xmlns:a16="http://schemas.microsoft.com/office/drawing/2014/main" id="{C404AFE2-3516-5027-7772-B133A5B00171}"/>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412637"/>
            <a:ext cx="9144000" cy="4387072"/>
          </a:xfrm>
          <a:prstGeom prst="rect">
            <a:avLst/>
          </a:prstGeom>
          <a:ln>
            <a:solidFill>
              <a:schemeClr val="bg1"/>
            </a:solid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iterate type="lt">
                                    <p:tmPct val="10000"/>
                                  </p:iterate>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304D4-DFCD-1C12-1D53-92879EA8EEB6}"/>
            </a:ext>
          </a:extLst>
        </p:cNvPr>
        <p:cNvGrpSpPr/>
        <p:nvPr/>
      </p:nvGrpSpPr>
      <p:grpSpPr>
        <a:xfrm>
          <a:off x="0" y="0"/>
          <a:ext cx="0" cy="0"/>
          <a:chOff x="0" y="0"/>
          <a:chExt cx="0" cy="0"/>
        </a:xfrm>
      </p:grpSpPr>
      <p:pic>
        <p:nvPicPr>
          <p:cNvPr id="4" name="Picture 3" descr="Chalk on the ground with words&#10;&#10;AI-generated content may be incorrect.">
            <a:extLst>
              <a:ext uri="{FF2B5EF4-FFF2-40B4-BE49-F238E27FC236}">
                <a16:creationId xmlns:a16="http://schemas.microsoft.com/office/drawing/2014/main" id="{7B12E363-1A7B-FD7D-761E-7368600D3566}"/>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836712"/>
            <a:ext cx="9144000" cy="5184576"/>
          </a:xfrm>
          <a:prstGeom prst="rect">
            <a:avLst/>
          </a:prstGeom>
          <a:ln>
            <a:solidFill>
              <a:schemeClr val="bg1"/>
            </a:solidFill>
          </a:ln>
        </p:spPr>
      </p:pic>
    </p:spTree>
    <p:extLst>
      <p:ext uri="{BB962C8B-B14F-4D97-AF65-F5344CB8AC3E}">
        <p14:creationId xmlns:p14="http://schemas.microsoft.com/office/powerpoint/2010/main" val="2585335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18530</TotalTime>
  <Words>1907</Words>
  <Application>Microsoft Office PowerPoint</Application>
  <PresentationFormat>On-screen Show (4:3)</PresentationFormat>
  <Paragraphs>117</Paragraphs>
  <Slides>22</Slides>
  <Notes>22</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Cambria</vt:lpstr>
      <vt:lpstr>Century Gothic</vt:lpstr>
      <vt:lpstr>Symbol</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lastModifiedBy>Ruth Parnell</cp:lastModifiedBy>
  <cp:revision>107</cp:revision>
  <dcterms:created xsi:type="dcterms:W3CDTF">2008-03-03T20:29:43Z</dcterms:created>
  <dcterms:modified xsi:type="dcterms:W3CDTF">2026-03-16T14:22:39Z</dcterms:modified>
</cp:coreProperties>
</file>