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577" r:id="rId2"/>
    <p:sldId id="527" r:id="rId3"/>
    <p:sldId id="669" r:id="rId4"/>
    <p:sldId id="678" r:id="rId5"/>
    <p:sldId id="663" r:id="rId6"/>
    <p:sldId id="675" r:id="rId7"/>
    <p:sldId id="677" r:id="rId8"/>
    <p:sldId id="664" r:id="rId9"/>
    <p:sldId id="676" r:id="rId10"/>
    <p:sldId id="679" r:id="rId11"/>
    <p:sldId id="443" r:id="rId12"/>
    <p:sldId id="568" r:id="rId13"/>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p:defaultTextStyle>
  <p:extLst>
    <p:ext uri="{521415D9-36F7-43E2-AB2F-B90AF26B5E84}">
      <p14:sectionLst xmlns:p14="http://schemas.microsoft.com/office/powerpoint/2010/main">
        <p14:section name="Default Section" id="{50E15EA9-0A0B-43E1-A067-65FDC271D4F5}">
          <p14:sldIdLst>
            <p14:sldId id="577"/>
            <p14:sldId id="527"/>
            <p14:sldId id="669"/>
            <p14:sldId id="678"/>
            <p14:sldId id="663"/>
            <p14:sldId id="675"/>
            <p14:sldId id="677"/>
            <p14:sldId id="664"/>
            <p14:sldId id="676"/>
            <p14:sldId id="679"/>
            <p14:sldId id="443"/>
            <p14:sldId id="568"/>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99CC"/>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9F1D97-F424-4589-AE3D-95C642C1914D}" v="197" dt="2026-02-05T20:58:08.7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430" autoAdjust="0"/>
  </p:normalViewPr>
  <p:slideViewPr>
    <p:cSldViewPr>
      <p:cViewPr varScale="1">
        <p:scale>
          <a:sx n="42" d="100"/>
          <a:sy n="42" d="100"/>
        </p:scale>
        <p:origin x="198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8EE790-4434-4AAD-B3C4-201F28A86A74}"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D5497B-4A75-480F-A5A0-54029FF93931}" type="slidenum">
              <a:rPr lang="en-GB" smtClean="0"/>
              <a:t>‹#›</a:t>
            </a:fld>
            <a:endParaRPr lang="en-GB"/>
          </a:p>
        </p:txBody>
      </p:sp>
    </p:spTree>
    <p:extLst>
      <p:ext uri="{BB962C8B-B14F-4D97-AF65-F5344CB8AC3E}">
        <p14:creationId xmlns:p14="http://schemas.microsoft.com/office/powerpoint/2010/main" val="3803935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ignbsl.com/sign/gather"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signbsl.com/sign/heart" TargetMode="External"/><Relationship Id="rId5" Type="http://schemas.openxmlformats.org/officeDocument/2006/relationships/hyperlink" Target="https://www.signbsl.com/sign/thoughts" TargetMode="External"/><Relationship Id="rId4" Type="http://schemas.openxmlformats.org/officeDocument/2006/relationships/hyperlink" Target="https://www.signbsl.com/sign/toda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 Rising hearts stilling exercise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Use the stilling slide if desired: the suggested words should be spoken slowly, leaving pauses </a:t>
            </a:r>
            <a:r>
              <a:rPr lang="en-GB" sz="1200" i="1" kern="1200" dirty="0" err="1">
                <a:solidFill>
                  <a:schemeClr val="tx1"/>
                </a:solidFill>
                <a:effectLst/>
                <a:latin typeface="+mn-lt"/>
                <a:ea typeface="+mn-ea"/>
                <a:cs typeface="+mn-cs"/>
              </a:rPr>
              <a:t>inbetween</a:t>
            </a:r>
            <a:r>
              <a:rPr lang="en-GB" sz="1200" i="1" kern="1200" dirty="0">
                <a:solidFill>
                  <a:schemeClr val="tx1"/>
                </a:solidFill>
                <a:effectLst/>
                <a:latin typeface="+mn-lt"/>
                <a:ea typeface="+mn-ea"/>
                <a:cs typeface="+mn-cs"/>
              </a:rPr>
              <a:t> to create a sense of stillness.</a:t>
            </a:r>
            <a:endParaRPr lang="en-GB" sz="1200" kern="1200" dirty="0">
              <a:solidFill>
                <a:schemeClr val="tx1"/>
              </a:solidFill>
              <a:effectLst/>
              <a:latin typeface="+mn-lt"/>
              <a:ea typeface="+mn-ea"/>
              <a:cs typeface="+mn-cs"/>
            </a:endParaRPr>
          </a:p>
          <a:p>
            <a:endParaRPr lang="en-GB" b="1" dirty="0"/>
          </a:p>
          <a:p>
            <a:r>
              <a:rPr lang="en-GB" b="0" dirty="0"/>
              <a:t>As you sit quietly, watch the hearts rising….</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Now practise slower breathing…..in…..and out…..in……and out…..keep this going as you continue to look at the hearts….</a:t>
            </a:r>
            <a:r>
              <a:rPr lang="en-GB" b="0" i="1" dirty="0"/>
              <a:t>[PAUSE]</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You maybe notice that you are feeling calmer and more relaxed….</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MS Mincho" panose="02020609040205080304" pitchFamily="49" charset="-128"/>
                <a:cs typeface="Times New Roman" panose="02020603050405020304" pitchFamily="18" charset="0"/>
              </a:rPr>
              <a:t>As you breathe, think back to the acts of kindness that you may have experienced last week….. </a:t>
            </a:r>
            <a:r>
              <a:rPr lang="en-GB" sz="1800" i="1" dirty="0">
                <a:effectLst/>
                <a:latin typeface="Calibri" panose="020F0502020204030204" pitchFamily="34" charset="0"/>
                <a:ea typeface="MS Mincho" panose="02020609040205080304" pitchFamily="49" charset="-128"/>
                <a:cs typeface="Times New Roman" panose="02020603050405020304" pitchFamily="18" charset="0"/>
              </a:rPr>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i="0" dirty="0">
                <a:effectLst/>
                <a:latin typeface="Calibri" panose="020F0502020204030204" pitchFamily="34" charset="0"/>
                <a:ea typeface="MS Mincho" panose="02020609040205080304" pitchFamily="49" charset="-128"/>
                <a:cs typeface="Times New Roman" panose="02020603050405020304" pitchFamily="18" charset="0"/>
              </a:rPr>
              <a:t>How did it feel to receive them…..and to give them? </a:t>
            </a:r>
            <a:r>
              <a:rPr lang="en-GB" sz="1800" i="1" dirty="0">
                <a:effectLst/>
                <a:latin typeface="Calibri" panose="020F0502020204030204" pitchFamily="34" charset="0"/>
                <a:ea typeface="MS Mincho" panose="02020609040205080304" pitchFamily="49" charset="-128"/>
                <a:cs typeface="Times New Roman" panose="02020603050405020304" pitchFamily="18" charset="0"/>
              </a:rPr>
              <a:t>[PAUSE]</a:t>
            </a:r>
            <a:endParaRPr lang="en-GB" sz="1800" i="0" dirty="0">
              <a:effectLst/>
              <a:latin typeface="Cambria" panose="02040503050406030204" pitchFamily="18" charset="0"/>
              <a:ea typeface="MS Mincho" panose="02020609040205080304" pitchFamily="49" charset="-128"/>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r>
              <a:rPr lang="en-GB" b="0" dirty="0"/>
              <a:t>We come into this special / sacred space and time to be still….to think deeply…..to be together as a school community…..</a:t>
            </a:r>
          </a:p>
          <a:p>
            <a:r>
              <a:rPr lang="en-GB" b="0" dirty="0"/>
              <a:t>In our time together today, we will </a:t>
            </a:r>
            <a:r>
              <a:rPr lang="en-GB" b="1" dirty="0"/>
              <a:t>begin with a mystery, share a story and then use it to help us to think.</a:t>
            </a:r>
          </a:p>
          <a:p>
            <a:r>
              <a:rPr lang="en-GB" b="0" dirty="0"/>
              <a:t>But first, let’s welcome one another as we begin….</a:t>
            </a:r>
          </a:p>
        </p:txBody>
      </p:sp>
      <p:sp>
        <p:nvSpPr>
          <p:cNvPr id="4" name="Slide Number Placeholder 3"/>
          <p:cNvSpPr>
            <a:spLocks noGrp="1"/>
          </p:cNvSpPr>
          <p:nvPr>
            <p:ph type="sldNum" sz="quarter" idx="5"/>
          </p:nvPr>
        </p:nvSpPr>
        <p:spPr/>
        <p:txBody>
          <a:bodyPr/>
          <a:lstStyle/>
          <a:p>
            <a:fld id="{DDD5497B-4A75-480F-A5A0-54029FF93931}" type="slidenum">
              <a:rPr lang="en-GB" smtClean="0"/>
              <a:t>1</a:t>
            </a:fld>
            <a:endParaRPr lang="en-GB"/>
          </a:p>
        </p:txBody>
      </p:sp>
    </p:spTree>
    <p:extLst>
      <p:ext uri="{BB962C8B-B14F-4D97-AF65-F5344CB8AC3E}">
        <p14:creationId xmlns:p14="http://schemas.microsoft.com/office/powerpoint/2010/main" val="913147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txBody>
          <a:bodyPr/>
          <a:lstStyle/>
          <a:p>
            <a:endParaRPr lang="en-GB"/>
          </a:p>
        </p:txBody>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Slide 2: Gathering</a:t>
            </a:r>
          </a:p>
          <a:p>
            <a:r>
              <a:rPr lang="en-GB" sz="1200" b="1" kern="1200" dirty="0">
                <a:solidFill>
                  <a:schemeClr val="tx1"/>
                </a:solidFill>
                <a:effectLst/>
                <a:latin typeface="+mn-lt"/>
                <a:ea typeface="+mn-ea"/>
                <a:cs typeface="+mn-cs"/>
              </a:rPr>
              <a:t>Leader: </a:t>
            </a:r>
            <a:r>
              <a:rPr lang="en-GB" sz="1200" kern="1200" dirty="0">
                <a:solidFill>
                  <a:schemeClr val="tx1"/>
                </a:solidFill>
                <a:effectLst/>
                <a:latin typeface="+mn-lt"/>
                <a:ea typeface="+mn-ea"/>
                <a:cs typeface="+mn-cs"/>
              </a:rPr>
              <a:t>As we gather together today….</a:t>
            </a:r>
          </a:p>
          <a:p>
            <a:r>
              <a:rPr lang="en-GB" sz="1200" b="1" kern="1200" dirty="0">
                <a:solidFill>
                  <a:schemeClr val="tx1"/>
                </a:solidFill>
                <a:effectLst/>
                <a:latin typeface="+mn-lt"/>
                <a:ea typeface="+mn-ea"/>
                <a:cs typeface="+mn-cs"/>
              </a:rPr>
              <a:t>ALL: ….we bring our thoughts and our hearts into this sacred space.</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Here are BSL actions for some of the words:</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Leader’s words: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Gather: </a:t>
            </a:r>
            <a:r>
              <a:rPr lang="en-GB" sz="1200" i="1" u="sng" kern="1200" dirty="0">
                <a:solidFill>
                  <a:schemeClr val="tx1"/>
                </a:solidFill>
                <a:effectLst/>
                <a:latin typeface="+mn-lt"/>
                <a:ea typeface="+mn-ea"/>
                <a:cs typeface="+mn-cs"/>
                <a:hlinkClick r:id="rId3"/>
              </a:rPr>
              <a:t>https://www.signbsl.com/sign/gather</a:t>
            </a:r>
            <a:r>
              <a:rPr lang="en-GB" sz="1200" i="1" kern="1200" dirty="0">
                <a:solidFill>
                  <a:schemeClr val="tx1"/>
                </a:solidFill>
                <a:effectLst/>
                <a:latin typeface="+mn-lt"/>
                <a:ea typeface="+mn-ea"/>
                <a:cs typeface="+mn-cs"/>
              </a:rPr>
              <a:t> (1st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Today: </a:t>
            </a:r>
            <a:r>
              <a:rPr lang="en-GB" sz="1200" i="1" u="sng" kern="1200" dirty="0">
                <a:solidFill>
                  <a:schemeClr val="tx1"/>
                </a:solidFill>
                <a:effectLst/>
                <a:latin typeface="+mn-lt"/>
                <a:ea typeface="+mn-ea"/>
                <a:cs typeface="+mn-cs"/>
                <a:hlinkClick r:id="rId4"/>
              </a:rPr>
              <a:t>https://www.signbsl.com/sign/today</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Pupils’ response: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Thoughts: </a:t>
            </a:r>
            <a:r>
              <a:rPr lang="en-GB" sz="1200" i="1" u="sng" kern="1200" dirty="0">
                <a:solidFill>
                  <a:schemeClr val="tx1"/>
                </a:solidFill>
                <a:effectLst/>
                <a:latin typeface="+mn-lt"/>
                <a:ea typeface="+mn-ea"/>
                <a:cs typeface="+mn-cs"/>
                <a:hlinkClick r:id="rId5"/>
              </a:rPr>
              <a:t>https://www.signbsl.com/sign/thoughts</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Hearts: </a:t>
            </a:r>
            <a:r>
              <a:rPr lang="en-GB" sz="1200" i="1" u="sng" kern="1200" dirty="0">
                <a:solidFill>
                  <a:schemeClr val="tx1"/>
                </a:solidFill>
                <a:effectLst/>
                <a:latin typeface="+mn-lt"/>
                <a:ea typeface="+mn-ea"/>
                <a:cs typeface="+mn-cs"/>
                <a:hlinkClick r:id="rId6"/>
              </a:rPr>
              <a:t>https://www.signbsl.com/sign/heart</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b="0" i="1" dirty="0"/>
          </a:p>
        </p:txBody>
      </p:sp>
      <p:sp>
        <p:nvSpPr>
          <p:cNvPr id="4" name="Slide Number Placeholder 3"/>
          <p:cNvSpPr>
            <a:spLocks noGrp="1"/>
          </p:cNvSpPr>
          <p:nvPr>
            <p:ph type="sldNum" sz="quarter" idx="5"/>
          </p:nvPr>
        </p:nvSpPr>
        <p:spPr/>
        <p:txBody>
          <a:bodyPr/>
          <a:lstStyle/>
          <a:p>
            <a:fld id="{DDD5497B-4A75-480F-A5A0-54029FF93931}" type="slidenum">
              <a:rPr lang="en-GB" smtClean="0"/>
              <a:t>2</a:t>
            </a:fld>
            <a:endParaRPr lang="en-GB"/>
          </a:p>
        </p:txBody>
      </p:sp>
    </p:spTree>
    <p:extLst>
      <p:ext uri="{BB962C8B-B14F-4D97-AF65-F5344CB8AC3E}">
        <p14:creationId xmlns:p14="http://schemas.microsoft.com/office/powerpoint/2010/main" val="3314298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3: A mystery story….in 3 panels</a:t>
            </a:r>
          </a:p>
          <a:p>
            <a:r>
              <a:rPr lang="en-GB" b="0" i="0" dirty="0"/>
              <a:t>We’re going to start with a mystery. I wonder if you can identify this story from 3 pictures and three short sentences?....</a:t>
            </a:r>
          </a:p>
          <a:p>
            <a:r>
              <a:rPr lang="en-GB" b="1" i="0" dirty="0"/>
              <a:t>A merchant travelled to a distant city.</a:t>
            </a:r>
          </a:p>
          <a:p>
            <a:r>
              <a:rPr lang="en-GB" b="1" i="0" dirty="0"/>
              <a:t>On the way he was robbed and beaten.</a:t>
            </a:r>
          </a:p>
          <a:p>
            <a:r>
              <a:rPr lang="en-GB" b="1" i="0" dirty="0"/>
              <a:t>A stranger saw him and stopped to help.</a:t>
            </a:r>
          </a:p>
          <a:p>
            <a:endParaRPr lang="en-GB" b="1" i="0" dirty="0"/>
          </a:p>
          <a:p>
            <a:r>
              <a:rPr lang="en-GB" b="0" i="0" dirty="0"/>
              <a:t>So, what’s the story – and can you help with any missing parts? </a:t>
            </a:r>
            <a:r>
              <a:rPr lang="en-GB" b="0" i="1" dirty="0"/>
              <a:t>[e.g. two other people didn’t stop, but the Samaritan bathed his wounds and took him to an inn to be cared for until he was better again.]</a:t>
            </a:r>
          </a:p>
          <a:p>
            <a:r>
              <a:rPr lang="en-GB" b="0" i="0" dirty="0"/>
              <a:t>I wonder if anyone can remember the really important question that a man asked Jesus, before he told this parable? </a:t>
            </a:r>
            <a:r>
              <a:rPr lang="en-GB" sz="1100" b="0" i="1" dirty="0"/>
              <a:t>[ask some children]</a:t>
            </a:r>
            <a:endParaRPr lang="en-GB" b="0" i="0" dirty="0"/>
          </a:p>
          <a:p>
            <a:r>
              <a:rPr lang="en-GB" b="0" i="0" dirty="0"/>
              <a:t>That’s right, the question was </a:t>
            </a:r>
            <a:r>
              <a:rPr lang="en-GB" b="1" i="0" dirty="0"/>
              <a:t>Who is my neighbour?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t>Jesus often used parables to help him to teach others about what’s important in the Kingdom of God and for thousands of years, these timeless stories have helped people to think about what this means for them, in their time and in their culture…..and the Parable of the Good Samaritan is no exception…..</a:t>
            </a:r>
          </a:p>
          <a:p>
            <a:endParaRPr lang="en-GB" b="1" i="0" dirty="0"/>
          </a:p>
        </p:txBody>
      </p:sp>
      <p:sp>
        <p:nvSpPr>
          <p:cNvPr id="4" name="Slide Number Placeholder 3"/>
          <p:cNvSpPr>
            <a:spLocks noGrp="1"/>
          </p:cNvSpPr>
          <p:nvPr>
            <p:ph type="sldNum" sz="quarter" idx="5"/>
          </p:nvPr>
        </p:nvSpPr>
        <p:spPr/>
        <p:txBody>
          <a:bodyPr/>
          <a:lstStyle/>
          <a:p>
            <a:fld id="{DDD5497B-4A75-480F-A5A0-54029FF93931}" type="slidenum">
              <a:rPr lang="en-GB" smtClean="0"/>
              <a:t>3</a:t>
            </a:fld>
            <a:endParaRPr lang="en-GB"/>
          </a:p>
        </p:txBody>
      </p:sp>
    </p:spTree>
    <p:extLst>
      <p:ext uri="{BB962C8B-B14F-4D97-AF65-F5344CB8AC3E}">
        <p14:creationId xmlns:p14="http://schemas.microsoft.com/office/powerpoint/2010/main" val="4140392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4: </a:t>
            </a:r>
            <a:r>
              <a:rPr lang="en-GB" b="0" dirty="0"/>
              <a:t>This is just a small selection of art by artists across the world, each of them showing the kind stranger in the story, but reflecting their own culture and their own time. The oldest one </a:t>
            </a:r>
            <a:r>
              <a:rPr lang="en-GB" b="1" dirty="0"/>
              <a:t>here</a:t>
            </a:r>
            <a:r>
              <a:rPr lang="en-GB" b="0" dirty="0"/>
              <a:t>, is believed to date from just 500 years after the birth of Jesus.</a:t>
            </a:r>
          </a:p>
          <a:p>
            <a:r>
              <a:rPr lang="en-GB" b="0" dirty="0"/>
              <a:t>Millions of Christians across the world still love this parable, and recall the words of Jesus to the man who asked him ‘Who is my neighbour?’ – they come at the very end of the story: </a:t>
            </a:r>
            <a:r>
              <a:rPr lang="en-GB" b="1" dirty="0"/>
              <a:t>‘Then go and live like this.’</a:t>
            </a:r>
          </a:p>
        </p:txBody>
      </p:sp>
      <p:sp>
        <p:nvSpPr>
          <p:cNvPr id="4" name="Slide Number Placeholder 3"/>
          <p:cNvSpPr>
            <a:spLocks noGrp="1"/>
          </p:cNvSpPr>
          <p:nvPr>
            <p:ph type="sldNum" sz="quarter" idx="5"/>
          </p:nvPr>
        </p:nvSpPr>
        <p:spPr/>
        <p:txBody>
          <a:bodyPr/>
          <a:lstStyle/>
          <a:p>
            <a:fld id="{DDD5497B-4A75-480F-A5A0-54029FF93931}" type="slidenum">
              <a:rPr lang="en-GB" smtClean="0"/>
              <a:t>4</a:t>
            </a:fld>
            <a:endParaRPr lang="en-GB"/>
          </a:p>
        </p:txBody>
      </p:sp>
    </p:spTree>
    <p:extLst>
      <p:ext uri="{BB962C8B-B14F-4D97-AF65-F5344CB8AC3E}">
        <p14:creationId xmlns:p14="http://schemas.microsoft.com/office/powerpoint/2010/main" val="262517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7951E-BB2D-8D35-DDD1-62A4FCFEBE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E1226-7D0A-9F22-DF07-FBBA67C935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072B43-F970-35DF-0DAF-E112AAD1B7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5: </a:t>
            </a:r>
            <a:r>
              <a:rPr lang="en-GB" b="0" i="0" dirty="0"/>
              <a:t>This parable was a favourite story of today’s Hero of Hope – and, in a moment, after we hear a bit about his life, you might understand why. </a:t>
            </a:r>
            <a:r>
              <a:rPr lang="en-GB" b="0" dirty="0"/>
              <a:t>This is </a:t>
            </a:r>
            <a:r>
              <a:rPr lang="en-GB" b="0" dirty="0" err="1"/>
              <a:t>Toyohiko</a:t>
            </a:r>
            <a:r>
              <a:rPr lang="en-GB" b="0" dirty="0"/>
              <a:t> Kagawa, born in the city of Kobe, in Japan, which is why you can also see his name written in Japanese! Here is Japan on our map: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a:extLst>
              <a:ext uri="{FF2B5EF4-FFF2-40B4-BE49-F238E27FC236}">
                <a16:creationId xmlns:a16="http://schemas.microsoft.com/office/drawing/2014/main" id="{6F5EAA5A-11D0-F913-5277-75B64DBF6440}"/>
              </a:ext>
            </a:extLst>
          </p:cNvPr>
          <p:cNvSpPr>
            <a:spLocks noGrp="1"/>
          </p:cNvSpPr>
          <p:nvPr>
            <p:ph type="sldNum" sz="quarter" idx="5"/>
          </p:nvPr>
        </p:nvSpPr>
        <p:spPr/>
        <p:txBody>
          <a:bodyPr/>
          <a:lstStyle/>
          <a:p>
            <a:fld id="{DDD5497B-4A75-480F-A5A0-54029FF93931}" type="slidenum">
              <a:rPr lang="en-GB" smtClean="0"/>
              <a:t>5</a:t>
            </a:fld>
            <a:endParaRPr lang="en-GB"/>
          </a:p>
        </p:txBody>
      </p:sp>
    </p:spTree>
    <p:extLst>
      <p:ext uri="{BB962C8B-B14F-4D97-AF65-F5344CB8AC3E}">
        <p14:creationId xmlns:p14="http://schemas.microsoft.com/office/powerpoint/2010/main" val="2441529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6: World map</a:t>
            </a:r>
          </a:p>
        </p:txBody>
      </p:sp>
      <p:sp>
        <p:nvSpPr>
          <p:cNvPr id="4" name="Slide Number Placeholder 3"/>
          <p:cNvSpPr>
            <a:spLocks noGrp="1"/>
          </p:cNvSpPr>
          <p:nvPr>
            <p:ph type="sldNum" sz="quarter" idx="5"/>
          </p:nvPr>
        </p:nvSpPr>
        <p:spPr/>
        <p:txBody>
          <a:bodyPr/>
          <a:lstStyle/>
          <a:p>
            <a:fld id="{DDD5497B-4A75-480F-A5A0-54029FF93931}" type="slidenum">
              <a:rPr lang="en-GB" smtClean="0"/>
              <a:t>6</a:t>
            </a:fld>
            <a:endParaRPr lang="en-GB"/>
          </a:p>
        </p:txBody>
      </p:sp>
    </p:spTree>
    <p:extLst>
      <p:ext uri="{BB962C8B-B14F-4D97-AF65-F5344CB8AC3E}">
        <p14:creationId xmlns:p14="http://schemas.microsoft.com/office/powerpoint/2010/main" val="3171926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F5F03-8EC1-EFC4-4DFA-D54100EF38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30D5EA-29E7-5A2F-1451-AFE0261E153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4A68192-6915-33A5-A204-80215140723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7: </a:t>
            </a:r>
            <a:r>
              <a:rPr lang="en-GB" b="0" dirty="0" err="1"/>
              <a:t>Toyohiko</a:t>
            </a:r>
            <a:r>
              <a:rPr lang="en-GB" b="0" dirty="0"/>
              <a:t> Kagawa is honoured in Japan for his faithful commitment to the poor and his work to change their world for the better, and was given the 2</a:t>
            </a:r>
            <a:r>
              <a:rPr lang="en-GB" b="0" baseline="30000" dirty="0"/>
              <a:t>nd</a:t>
            </a:r>
            <a:r>
              <a:rPr lang="en-GB" b="0" dirty="0"/>
              <a:t> highest honour, the </a:t>
            </a:r>
            <a:r>
              <a:rPr lang="en-GB" b="1" dirty="0"/>
              <a:t>Order of the Sacred Treasure</a:t>
            </a:r>
            <a:r>
              <a:rPr lang="en-GB" b="0" dirty="0"/>
              <a:t>, after his death in 1960. </a:t>
            </a:r>
            <a:r>
              <a:rPr lang="en-GB" b="0" dirty="0" err="1"/>
              <a:t>Toyohiko</a:t>
            </a:r>
            <a:r>
              <a:rPr lang="en-GB" b="0" dirty="0"/>
              <a:t> believed that, as a Christian, it was important to take action on behalf of the poor, often quoting Jesus’ parable of the Good Samaritan. He also showed this in how he lived his life and lived in one of the poorest areas of Kobe so that he could work with his neighbours to help improve their living and working conditions. </a:t>
            </a:r>
            <a:endParaRPr lang="en-GB" b="0" i="0" dirty="0"/>
          </a:p>
        </p:txBody>
      </p:sp>
      <p:sp>
        <p:nvSpPr>
          <p:cNvPr id="4" name="Slide Number Placeholder 3">
            <a:extLst>
              <a:ext uri="{FF2B5EF4-FFF2-40B4-BE49-F238E27FC236}">
                <a16:creationId xmlns:a16="http://schemas.microsoft.com/office/drawing/2014/main" id="{0E7098E5-4757-9D86-9E1D-08EE024CC634}"/>
              </a:ext>
            </a:extLst>
          </p:cNvPr>
          <p:cNvSpPr>
            <a:spLocks noGrp="1"/>
          </p:cNvSpPr>
          <p:nvPr>
            <p:ph type="sldNum" sz="quarter" idx="5"/>
          </p:nvPr>
        </p:nvSpPr>
        <p:spPr/>
        <p:txBody>
          <a:bodyPr/>
          <a:lstStyle/>
          <a:p>
            <a:fld id="{DDD5497B-4A75-480F-A5A0-54029FF93931}" type="slidenum">
              <a:rPr lang="en-GB" smtClean="0"/>
              <a:t>7</a:t>
            </a:fld>
            <a:endParaRPr lang="en-GB"/>
          </a:p>
        </p:txBody>
      </p:sp>
    </p:spTree>
    <p:extLst>
      <p:ext uri="{BB962C8B-B14F-4D97-AF65-F5344CB8AC3E}">
        <p14:creationId xmlns:p14="http://schemas.microsoft.com/office/powerpoint/2010/main" val="3706081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8: </a:t>
            </a:r>
            <a:r>
              <a:rPr lang="en-GB" b="0" dirty="0"/>
              <a:t>One of </a:t>
            </a:r>
            <a:r>
              <a:rPr lang="en-GB" b="0" dirty="0" err="1"/>
              <a:t>Toyohiko’s</a:t>
            </a:r>
            <a:r>
              <a:rPr lang="en-GB" b="0" dirty="0"/>
              <a:t> best ideas involved planting walnut trees, not just to provide food for the people, but also to help feed the pigs and other animals that they farmed. His project changed how people thought about farming at that time. </a:t>
            </a:r>
          </a:p>
          <a:p>
            <a:r>
              <a:rPr lang="en-GB" b="0" dirty="0"/>
              <a:t>When WWII broke out, his beliefs about living peacefully with others made him very unpopular, but he did all he could to promote peace wherever he went. When the war ended, Toyohiko again got to work, helping to rebuild Japan as an adviser to the Japanese government, to ensure that everyone worked together for a more peaceful and harmonious future, founded on love and respect for all. </a:t>
            </a:r>
          </a:p>
          <a:p>
            <a:r>
              <a:rPr lang="en-GB" b="0" dirty="0"/>
              <a:t>Earlier. we heard what Jesus said at the end of the parable: </a:t>
            </a:r>
            <a:r>
              <a:rPr lang="en-GB" b="1" dirty="0"/>
              <a:t>Then go and live like this! </a:t>
            </a:r>
            <a:r>
              <a:rPr lang="en-GB" b="0" dirty="0"/>
              <a:t>Toyohiko did exactly this in his life, believing that </a:t>
            </a:r>
            <a:r>
              <a:rPr lang="en-GB" b="1" dirty="0"/>
              <a:t>‘It is not enough to have ideals. We must translate them into action.’ </a:t>
            </a:r>
            <a:r>
              <a:rPr lang="en-GB" b="0" i="1" dirty="0"/>
              <a:t>[You may need to explain this further to younger pupils] </a:t>
            </a:r>
            <a:r>
              <a:rPr lang="en-GB" b="0" i="0" dirty="0"/>
              <a:t>I wonder how we might do this this week?</a:t>
            </a:r>
          </a:p>
          <a:p>
            <a:endParaRPr lang="en-GB" b="1" dirty="0"/>
          </a:p>
          <a:p>
            <a:r>
              <a:rPr lang="en-GB" b="0" dirty="0"/>
              <a:t>Toyohiko Kagawa was also a prolific writer throughout his life, writing books and poems about his ideas, thoughts and experiences. We’re going to hear one of his poems now, called Discovery….</a:t>
            </a:r>
          </a:p>
        </p:txBody>
      </p:sp>
      <p:sp>
        <p:nvSpPr>
          <p:cNvPr id="4" name="Slide Number Placeholder 3"/>
          <p:cNvSpPr>
            <a:spLocks noGrp="1"/>
          </p:cNvSpPr>
          <p:nvPr>
            <p:ph type="sldNum" sz="quarter" idx="5"/>
          </p:nvPr>
        </p:nvSpPr>
        <p:spPr/>
        <p:txBody>
          <a:bodyPr/>
          <a:lstStyle/>
          <a:p>
            <a:fld id="{DDD5497B-4A75-480F-A5A0-54029FF93931}" type="slidenum">
              <a:rPr lang="en-GB" smtClean="0"/>
              <a:t>8</a:t>
            </a:fld>
            <a:endParaRPr lang="en-GB"/>
          </a:p>
        </p:txBody>
      </p:sp>
    </p:spTree>
    <p:extLst>
      <p:ext uri="{BB962C8B-B14F-4D97-AF65-F5344CB8AC3E}">
        <p14:creationId xmlns:p14="http://schemas.microsoft.com/office/powerpoint/2010/main" val="4109419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5717C-4B52-4FC5-7537-450A20AA3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F7F6E-CD50-3126-7A7F-390BF62741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7C95D-39DB-028C-ACC1-000FB2191717}"/>
              </a:ext>
            </a:extLst>
          </p:cNvPr>
          <p:cNvSpPr>
            <a:spLocks noGrp="1"/>
          </p:cNvSpPr>
          <p:nvPr>
            <p:ph type="body" idx="1"/>
          </p:nvPr>
        </p:nvSpPr>
        <p:spPr/>
        <p:txBody>
          <a:bodyPr/>
          <a:lstStyle/>
          <a:p>
            <a:r>
              <a:rPr lang="en-GB" b="1" dirty="0"/>
              <a:t>Slide 9: Discovery, a poem by </a:t>
            </a:r>
            <a:r>
              <a:rPr lang="en-GB" b="1" dirty="0" err="1"/>
              <a:t>Toyohiko</a:t>
            </a:r>
            <a:r>
              <a:rPr lang="en-GB" b="1" dirty="0"/>
              <a:t> Kagawa </a:t>
            </a:r>
            <a:r>
              <a:rPr lang="en-GB" b="0" i="1" dirty="0"/>
              <a:t>[read from script on p4: you will re-read the very end section as part of the reflection]</a:t>
            </a:r>
            <a:endParaRPr lang="en-GB" b="1" dirty="0"/>
          </a:p>
          <a:p>
            <a:r>
              <a:rPr lang="en-GB" sz="1200" b="0" kern="1200" dirty="0">
                <a:solidFill>
                  <a:schemeClr val="tx1"/>
                </a:solidFill>
                <a:effectLst/>
                <a:latin typeface="+mn-lt"/>
                <a:ea typeface="+mn-ea"/>
                <a:cs typeface="+mn-cs"/>
              </a:rPr>
              <a:t>I wonder what you think these words mean? Poems aren’t always easy to understand, so don’t worry if you’re not sure! In the words of this poem, </a:t>
            </a:r>
            <a:r>
              <a:rPr lang="en-GB" sz="1200" b="0" kern="1200" dirty="0" err="1">
                <a:solidFill>
                  <a:schemeClr val="tx1"/>
                </a:solidFill>
                <a:effectLst/>
                <a:latin typeface="+mn-lt"/>
                <a:ea typeface="+mn-ea"/>
                <a:cs typeface="+mn-cs"/>
              </a:rPr>
              <a:t>Toyohiko</a:t>
            </a:r>
            <a:r>
              <a:rPr lang="en-GB" sz="1200" b="0" kern="1200" dirty="0">
                <a:solidFill>
                  <a:schemeClr val="tx1"/>
                </a:solidFill>
                <a:effectLst/>
                <a:latin typeface="+mn-lt"/>
                <a:ea typeface="+mn-ea"/>
                <a:cs typeface="+mn-cs"/>
              </a:rPr>
              <a:t> is thinking to himself and feeling a little bit disappointed that his life doesn’t involve creating great inventions or building fantastic machines, until a very special thought comes to him, like a streak of gold. The thought is that he can use his hands to help others – as a Christian, he believes that this is part of God’s ‘secret plan’ for him. Listen again to those most important words in the poem:</a:t>
            </a:r>
          </a:p>
          <a:p>
            <a:r>
              <a:rPr lang="en-GB" sz="1200" b="1" kern="1200" dirty="0">
                <a:solidFill>
                  <a:schemeClr val="tx1"/>
                </a:solidFill>
                <a:effectLst/>
                <a:latin typeface="+mn-lt"/>
                <a:ea typeface="+mn-ea"/>
                <a:cs typeface="+mn-cs"/>
              </a:rPr>
              <a:t>God, Who dwells in my hand,</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Knows this secret plan</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Of the things He will do for the world</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Using my hand!</a:t>
            </a:r>
          </a:p>
          <a:p>
            <a:endParaRPr lang="en-GB" sz="1200" b="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 wonder what you think about these words? Think quietly to yourself while I read them a second time…. </a:t>
            </a:r>
            <a:r>
              <a:rPr lang="en-GB" sz="1200" b="0" i="1" kern="1200" dirty="0">
                <a:solidFill>
                  <a:schemeClr val="tx1"/>
                </a:solidFill>
                <a:effectLst/>
                <a:latin typeface="+mn-lt"/>
                <a:ea typeface="+mn-ea"/>
                <a:cs typeface="+mn-cs"/>
              </a:rPr>
              <a:t>[read slowly, then leave a pause for children to think]</a:t>
            </a:r>
          </a:p>
        </p:txBody>
      </p:sp>
      <p:sp>
        <p:nvSpPr>
          <p:cNvPr id="4" name="Slide Number Placeholder 3">
            <a:extLst>
              <a:ext uri="{FF2B5EF4-FFF2-40B4-BE49-F238E27FC236}">
                <a16:creationId xmlns:a16="http://schemas.microsoft.com/office/drawing/2014/main" id="{B4DE0063-2B38-1C45-4705-758A9530D81A}"/>
              </a:ext>
            </a:extLst>
          </p:cNvPr>
          <p:cNvSpPr>
            <a:spLocks noGrp="1"/>
          </p:cNvSpPr>
          <p:nvPr>
            <p:ph type="sldNum" sz="quarter" idx="5"/>
          </p:nvPr>
        </p:nvSpPr>
        <p:spPr/>
        <p:txBody>
          <a:bodyPr/>
          <a:lstStyle/>
          <a:p>
            <a:fld id="{DDD5497B-4A75-480F-A5A0-54029FF93931}" type="slidenum">
              <a:rPr lang="en-GB" smtClean="0"/>
              <a:t>9</a:t>
            </a:fld>
            <a:endParaRPr lang="en-GB"/>
          </a:p>
        </p:txBody>
      </p:sp>
    </p:spTree>
    <p:extLst>
      <p:ext uri="{BB962C8B-B14F-4D97-AF65-F5344CB8AC3E}">
        <p14:creationId xmlns:p14="http://schemas.microsoft.com/office/powerpoint/2010/main" val="2551609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10: Responding and words for worship [NB There are no words on the screen this week]</a:t>
            </a:r>
          </a:p>
          <a:p>
            <a:r>
              <a:rPr lang="en-GB" b="0" dirty="0"/>
              <a:t>As you sit now, open your hands and rest them in your lap. </a:t>
            </a:r>
            <a:r>
              <a:rPr lang="en-GB" sz="1200" kern="1200" dirty="0">
                <a:solidFill>
                  <a:schemeClr val="tx1"/>
                </a:solidFill>
                <a:effectLst/>
                <a:latin typeface="+mn-lt"/>
                <a:ea typeface="+mn-ea"/>
                <a:cs typeface="+mn-cs"/>
              </a:rPr>
              <a:t>Your hands are unique, as is the life that you live. Keep looking at your hands </a:t>
            </a:r>
            <a:r>
              <a:rPr lang="en-GB" b="0" dirty="0"/>
              <a:t>as we think…..</a:t>
            </a:r>
            <a:r>
              <a:rPr lang="en-GB" b="0" i="1" dirty="0"/>
              <a:t>[leave pauses between each phrase]</a:t>
            </a:r>
            <a:endParaRPr lang="en-GB" b="0" dirty="0"/>
          </a:p>
          <a:p>
            <a:endParaRPr lang="en-GB" b="0" dirty="0"/>
          </a:p>
          <a:p>
            <a:pPr algn="ctr"/>
            <a:r>
              <a:rPr lang="en-GB" b="0" dirty="0"/>
              <a:t>I wonder what you think of as you look at your hands?</a:t>
            </a:r>
          </a:p>
          <a:p>
            <a:pPr algn="ctr"/>
            <a:r>
              <a:rPr lang="en-GB" b="0" dirty="0"/>
              <a:t>….think about all the things that they will be doing today…...</a:t>
            </a:r>
          </a:p>
          <a:p>
            <a:pPr algn="ctr"/>
            <a:r>
              <a:rPr lang="en-GB" b="0" dirty="0"/>
              <a:t>…..working….playing…..helping…..caring…..</a:t>
            </a:r>
          </a:p>
          <a:p>
            <a:pPr algn="ctr"/>
            <a:r>
              <a:rPr lang="en-GB" b="0" dirty="0"/>
              <a:t>…..I wonder how your hands might be used to support others today?......</a:t>
            </a:r>
          </a:p>
          <a:p>
            <a:pPr algn="ctr"/>
            <a:r>
              <a:rPr lang="en-GB" b="0" dirty="0"/>
              <a:t>…..I wonder how God might dwell in </a:t>
            </a:r>
            <a:r>
              <a:rPr lang="en-GB" b="0" i="1" dirty="0"/>
              <a:t>your </a:t>
            </a:r>
            <a:r>
              <a:rPr lang="en-GB" b="0" i="0" dirty="0"/>
              <a:t>hand?...or how he might reach others through the actions of </a:t>
            </a:r>
            <a:r>
              <a:rPr lang="en-GB" b="0" i="1" dirty="0"/>
              <a:t>your </a:t>
            </a:r>
            <a:r>
              <a:rPr lang="en-GB" b="0" i="0" dirty="0"/>
              <a:t>hands?....</a:t>
            </a:r>
          </a:p>
          <a:p>
            <a:endParaRPr lang="en-GB" b="0" i="0" dirty="0"/>
          </a:p>
          <a:p>
            <a:r>
              <a:rPr lang="en-GB" b="0" i="0" dirty="0"/>
              <a:t>Now as you sit quietly, you might want to turn your thoughts into a prayer – or just carry on thinking quietly to yourself.</a:t>
            </a:r>
          </a:p>
          <a:p>
            <a:r>
              <a:rPr lang="en-GB" b="0" i="1" dirty="0"/>
              <a:t>[leave pause before continuing]</a:t>
            </a:r>
          </a:p>
          <a:p>
            <a:r>
              <a:rPr lang="en-GB" b="0" i="0" dirty="0"/>
              <a:t>Now, turn your hands over and rest them on your knees as we end this time, or as the ‘Amen’ to your prayer.</a:t>
            </a:r>
          </a:p>
          <a:p>
            <a:endParaRPr lang="en-GB" b="0" i="0" dirty="0"/>
          </a:p>
          <a:p>
            <a:r>
              <a:rPr lang="en-GB" b="0" i="0" dirty="0"/>
              <a:t>As you go about your day, and this week, maybe your hands will help to build </a:t>
            </a:r>
            <a:r>
              <a:rPr lang="en-GB" b="0" i="1" dirty="0"/>
              <a:t>our </a:t>
            </a:r>
            <a:r>
              <a:rPr lang="en-GB" b="0" i="0" dirty="0"/>
              <a:t>school community…..!</a:t>
            </a:r>
          </a:p>
          <a:p>
            <a:endParaRPr lang="en-GB" b="0" dirty="0"/>
          </a:p>
        </p:txBody>
      </p:sp>
      <p:sp>
        <p:nvSpPr>
          <p:cNvPr id="4" name="Slide Number Placeholder 3"/>
          <p:cNvSpPr>
            <a:spLocks noGrp="1"/>
          </p:cNvSpPr>
          <p:nvPr>
            <p:ph type="sldNum" sz="quarter" idx="5"/>
          </p:nvPr>
        </p:nvSpPr>
        <p:spPr/>
        <p:txBody>
          <a:bodyPr/>
          <a:lstStyle/>
          <a:p>
            <a:fld id="{DDD5497B-4A75-480F-A5A0-54029FF93931}" type="slidenum">
              <a:rPr lang="en-GB" smtClean="0"/>
              <a:t>10</a:t>
            </a:fld>
            <a:endParaRPr lang="en-GB"/>
          </a:p>
        </p:txBody>
      </p:sp>
    </p:spTree>
    <p:extLst>
      <p:ext uri="{BB962C8B-B14F-4D97-AF65-F5344CB8AC3E}">
        <p14:creationId xmlns:p14="http://schemas.microsoft.com/office/powerpoint/2010/main" val="20560605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626AB6F3-3340-4CE7-A011-AE09ADFADFCA}"/>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8915" name="Notes Placeholder 2">
            <a:extLst>
              <a:ext uri="{FF2B5EF4-FFF2-40B4-BE49-F238E27FC236}">
                <a16:creationId xmlns:a16="http://schemas.microsoft.com/office/drawing/2014/main" id="{4C093FD9-7AD3-46A0-AC14-58F4B157271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1" kern="1200" dirty="0">
                <a:solidFill>
                  <a:schemeClr val="tx1"/>
                </a:solidFill>
                <a:effectLst/>
                <a:latin typeface="+mn-lt"/>
                <a:ea typeface="+mn-ea"/>
                <a:cs typeface="+mn-cs"/>
              </a:rPr>
              <a:t>Sending: Slide 11</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 </a:t>
            </a:r>
            <a:r>
              <a:rPr lang="en-GB" sz="1200" b="1" kern="1200" dirty="0">
                <a:solidFill>
                  <a:schemeClr val="tx1"/>
                </a:solidFill>
                <a:effectLst/>
                <a:latin typeface="+mn-lt"/>
                <a:ea typeface="+mn-ea"/>
                <a:cs typeface="+mn-cs"/>
              </a:rPr>
              <a:t>As we leave this place &amp; time and go into the day ahead…</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All: May we shine like stars!</a:t>
            </a:r>
          </a:p>
        </p:txBody>
      </p:sp>
      <p:sp>
        <p:nvSpPr>
          <p:cNvPr id="38916" name="Slide Number Placeholder 3">
            <a:extLst>
              <a:ext uri="{FF2B5EF4-FFF2-40B4-BE49-F238E27FC236}">
                <a16:creationId xmlns:a16="http://schemas.microsoft.com/office/drawing/2014/main" id="{5BFFD696-F8B6-4987-9DDE-CE2F90C960C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0635C61-8433-4CE2-8C8F-70272C2C1BD2}"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ACC06-8EA2-966A-8ECC-90956AB5A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E4A677-F68B-8523-FCC5-B29FFEE213F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F2F94C-13D1-CDE0-7493-003F464D349F}"/>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Slide 12: Reflective areas </a:t>
            </a:r>
            <a:endParaRPr lang="en-GB" sz="120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Put Lego® bricks, or similar construction bricks in your reflective areas this week. If you have younger children in your class, you might want to build the basis of a wall for them to add their brick to.</a:t>
            </a:r>
          </a:p>
          <a:p>
            <a:endParaRPr lang="en-GB" sz="1200" b="0" kern="1200" dirty="0">
              <a:solidFill>
                <a:schemeClr val="tx1"/>
              </a:solidFill>
              <a:effectLst/>
              <a:latin typeface="+mn-lt"/>
              <a:ea typeface="+mn-ea"/>
              <a:cs typeface="+mn-cs"/>
            </a:endParaRPr>
          </a:p>
          <a:p>
            <a:r>
              <a:rPr lang="en-GB" sz="1200" b="0" kern="1200" dirty="0" err="1">
                <a:solidFill>
                  <a:schemeClr val="tx1"/>
                </a:solidFill>
                <a:effectLst/>
                <a:latin typeface="+mn-lt"/>
                <a:ea typeface="+mn-ea"/>
                <a:cs typeface="+mn-cs"/>
              </a:rPr>
              <a:t>Toyohiko</a:t>
            </a:r>
            <a:r>
              <a:rPr lang="en-GB" sz="1200" b="0" kern="1200" dirty="0">
                <a:solidFill>
                  <a:schemeClr val="tx1"/>
                </a:solidFill>
                <a:effectLst/>
                <a:latin typeface="+mn-lt"/>
                <a:ea typeface="+mn-ea"/>
                <a:cs typeface="+mn-cs"/>
              </a:rPr>
              <a:t> Kagawa was honoured by his country as someone who tried to build up his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Think</a:t>
            </a:r>
            <a:r>
              <a:rPr lang="en-GB" sz="1200" kern="1200" dirty="0">
                <a:solidFill>
                  <a:schemeClr val="tx1"/>
                </a:solidFill>
                <a:effectLst/>
                <a:latin typeface="+mn-lt"/>
                <a:ea typeface="+mn-ea"/>
                <a:cs typeface="+mn-cs"/>
              </a:rPr>
              <a:t>: What sorts of things ‘build up’ your school community and make it strong? Think of one thing that you might do this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Do</a:t>
            </a:r>
            <a:r>
              <a:rPr lang="en-GB" sz="1200" kern="1200" dirty="0">
                <a:solidFill>
                  <a:schemeClr val="tx1"/>
                </a:solidFill>
                <a:effectLst/>
                <a:latin typeface="+mn-lt"/>
                <a:ea typeface="+mn-ea"/>
                <a:cs typeface="+mn-cs"/>
              </a:rPr>
              <a:t>: Take a brick and add it to the wall. If you want to, ask God to help you to build your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Talk</a:t>
            </a:r>
            <a:r>
              <a:rPr lang="en-GB" sz="1200" kern="1200" dirty="0">
                <a:solidFill>
                  <a:schemeClr val="tx1"/>
                </a:solidFill>
                <a:effectLst/>
                <a:latin typeface="+mn-lt"/>
                <a:ea typeface="+mn-ea"/>
                <a:cs typeface="+mn-cs"/>
              </a:rPr>
              <a:t>: Talk about your ideas together.</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We also encourage you to explore the full story of </a:t>
            </a:r>
            <a:r>
              <a:rPr lang="en-GB" sz="1200" b="1" kern="1200" dirty="0" err="1">
                <a:solidFill>
                  <a:schemeClr val="tx1"/>
                </a:solidFill>
                <a:effectLst/>
                <a:latin typeface="+mn-lt"/>
                <a:ea typeface="+mn-ea"/>
                <a:cs typeface="+mn-cs"/>
              </a:rPr>
              <a:t>Toyohiko</a:t>
            </a:r>
            <a:r>
              <a:rPr lang="en-GB" sz="1200" b="1" kern="1200" dirty="0">
                <a:solidFill>
                  <a:schemeClr val="tx1"/>
                </a:solidFill>
                <a:effectLst/>
                <a:latin typeface="+mn-lt"/>
                <a:ea typeface="+mn-ea"/>
                <a:cs typeface="+mn-cs"/>
              </a:rPr>
              <a:t> Kagawa from the book during the week.</a:t>
            </a:r>
            <a:endParaRPr lang="en-GB" b="0" dirty="0"/>
          </a:p>
        </p:txBody>
      </p:sp>
      <p:sp>
        <p:nvSpPr>
          <p:cNvPr id="4" name="Slide Number Placeholder 3">
            <a:extLst>
              <a:ext uri="{FF2B5EF4-FFF2-40B4-BE49-F238E27FC236}">
                <a16:creationId xmlns:a16="http://schemas.microsoft.com/office/drawing/2014/main" id="{18366F59-AE19-BC92-52C9-023DA639B355}"/>
              </a:ext>
            </a:extLst>
          </p:cNvPr>
          <p:cNvSpPr>
            <a:spLocks noGrp="1"/>
          </p:cNvSpPr>
          <p:nvPr>
            <p:ph type="sldNum" sz="quarter" idx="5"/>
          </p:nvPr>
        </p:nvSpPr>
        <p:spPr/>
        <p:txBody>
          <a:bodyPr/>
          <a:lstStyle/>
          <a:p>
            <a:fld id="{DDD5497B-4A75-480F-A5A0-54029FF93931}" type="slidenum">
              <a:rPr lang="en-GB" smtClean="0"/>
              <a:t>12</a:t>
            </a:fld>
            <a:endParaRPr lang="en-GB"/>
          </a:p>
        </p:txBody>
      </p:sp>
    </p:spTree>
    <p:extLst>
      <p:ext uri="{BB962C8B-B14F-4D97-AF65-F5344CB8AC3E}">
        <p14:creationId xmlns:p14="http://schemas.microsoft.com/office/powerpoint/2010/main" val="3956033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3EEE731-69BD-CA93-C7AB-97185CC181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AA25B46-F155-5D5E-FC91-38863EAEC81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23A745A-3833-BE0F-BC2A-BF5AFD128697}"/>
              </a:ext>
            </a:extLst>
          </p:cNvPr>
          <p:cNvSpPr>
            <a:spLocks noGrp="1" noChangeArrowheads="1"/>
          </p:cNvSpPr>
          <p:nvPr>
            <p:ph type="sldNum" sz="quarter" idx="12"/>
          </p:nvPr>
        </p:nvSpPr>
        <p:spPr>
          <a:ln/>
        </p:spPr>
        <p:txBody>
          <a:bodyPr/>
          <a:lstStyle>
            <a:lvl1pPr>
              <a:defRPr/>
            </a:lvl1pPr>
          </a:lstStyle>
          <a:p>
            <a:fld id="{044C61FD-41F3-4742-A9BA-8C8BA33E67C1}" type="slidenum">
              <a:rPr lang="en-GB" altLang="en-US"/>
              <a:pPr/>
              <a:t>‹#›</a:t>
            </a:fld>
            <a:endParaRPr lang="en-GB" altLang="en-US"/>
          </a:p>
        </p:txBody>
      </p:sp>
    </p:spTree>
    <p:extLst>
      <p:ext uri="{BB962C8B-B14F-4D97-AF65-F5344CB8AC3E}">
        <p14:creationId xmlns:p14="http://schemas.microsoft.com/office/powerpoint/2010/main" val="391454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9AAF7DE-1160-ED02-DA63-EB615F1365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32E5E50-96C9-37CF-6D2C-0AE2CAEE8FD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F4FC01D-53C0-48A1-A63B-8D8FB1D668F0}"/>
              </a:ext>
            </a:extLst>
          </p:cNvPr>
          <p:cNvSpPr>
            <a:spLocks noGrp="1" noChangeArrowheads="1"/>
          </p:cNvSpPr>
          <p:nvPr>
            <p:ph type="sldNum" sz="quarter" idx="12"/>
          </p:nvPr>
        </p:nvSpPr>
        <p:spPr>
          <a:ln/>
        </p:spPr>
        <p:txBody>
          <a:bodyPr/>
          <a:lstStyle>
            <a:lvl1pPr>
              <a:defRPr/>
            </a:lvl1pPr>
          </a:lstStyle>
          <a:p>
            <a:fld id="{72006665-CFA7-4721-A3B1-2187D2857F05}" type="slidenum">
              <a:rPr lang="en-GB" altLang="en-US"/>
              <a:pPr/>
              <a:t>‹#›</a:t>
            </a:fld>
            <a:endParaRPr lang="en-GB" altLang="en-US"/>
          </a:p>
        </p:txBody>
      </p:sp>
    </p:spTree>
    <p:extLst>
      <p:ext uri="{BB962C8B-B14F-4D97-AF65-F5344CB8AC3E}">
        <p14:creationId xmlns:p14="http://schemas.microsoft.com/office/powerpoint/2010/main" val="388260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5"/>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37F6C56-9AEA-5F90-7EB2-23F6B421DE4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06D6BEB-714E-D25E-10DB-4FA8E0F9480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B7EEBE3B-DF77-7F2B-0768-FD4C3293F479}"/>
              </a:ext>
            </a:extLst>
          </p:cNvPr>
          <p:cNvSpPr>
            <a:spLocks noGrp="1" noChangeArrowheads="1"/>
          </p:cNvSpPr>
          <p:nvPr>
            <p:ph type="sldNum" sz="quarter" idx="12"/>
          </p:nvPr>
        </p:nvSpPr>
        <p:spPr>
          <a:ln/>
        </p:spPr>
        <p:txBody>
          <a:bodyPr/>
          <a:lstStyle>
            <a:lvl1pPr>
              <a:defRPr/>
            </a:lvl1pPr>
          </a:lstStyle>
          <a:p>
            <a:fld id="{14B62CB6-6118-463D-8133-0D6D1102F449}" type="slidenum">
              <a:rPr lang="en-GB" altLang="en-US"/>
              <a:pPr/>
              <a:t>‹#›</a:t>
            </a:fld>
            <a:endParaRPr lang="en-GB" altLang="en-US"/>
          </a:p>
        </p:txBody>
      </p:sp>
    </p:spTree>
    <p:extLst>
      <p:ext uri="{BB962C8B-B14F-4D97-AF65-F5344CB8AC3E}">
        <p14:creationId xmlns:p14="http://schemas.microsoft.com/office/powerpoint/2010/main" val="512631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073E37B-48F7-E308-6298-1CEE8E6BC90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DD31BF8F-29CE-2297-5D6E-18C5F2C2181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9352D4C-948E-F0B9-7F00-AE5009FBE706}"/>
              </a:ext>
            </a:extLst>
          </p:cNvPr>
          <p:cNvSpPr>
            <a:spLocks noGrp="1" noChangeArrowheads="1"/>
          </p:cNvSpPr>
          <p:nvPr>
            <p:ph type="sldNum" sz="quarter" idx="12"/>
          </p:nvPr>
        </p:nvSpPr>
        <p:spPr>
          <a:ln/>
        </p:spPr>
        <p:txBody>
          <a:bodyPr/>
          <a:lstStyle>
            <a:lvl1pPr>
              <a:defRPr/>
            </a:lvl1pPr>
          </a:lstStyle>
          <a:p>
            <a:fld id="{93E0546E-C2E9-4CA8-9373-6629350BA3AA}" type="slidenum">
              <a:rPr lang="en-GB" altLang="en-US"/>
              <a:pPr/>
              <a:t>‹#›</a:t>
            </a:fld>
            <a:endParaRPr lang="en-GB" altLang="en-US"/>
          </a:p>
        </p:txBody>
      </p:sp>
    </p:spTree>
    <p:extLst>
      <p:ext uri="{BB962C8B-B14F-4D97-AF65-F5344CB8AC3E}">
        <p14:creationId xmlns:p14="http://schemas.microsoft.com/office/powerpoint/2010/main" val="279620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2"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1B6F69A-A0B9-9198-0702-5B519F51FE4B}"/>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2171384-2809-2C90-7C5B-2569F9C3FD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E69D166D-B950-825F-7BC4-5C6225BCCD6E}"/>
              </a:ext>
            </a:extLst>
          </p:cNvPr>
          <p:cNvSpPr>
            <a:spLocks noGrp="1" noChangeArrowheads="1"/>
          </p:cNvSpPr>
          <p:nvPr>
            <p:ph type="sldNum" sz="quarter" idx="12"/>
          </p:nvPr>
        </p:nvSpPr>
        <p:spPr>
          <a:ln/>
        </p:spPr>
        <p:txBody>
          <a:bodyPr/>
          <a:lstStyle>
            <a:lvl1pPr>
              <a:defRPr/>
            </a:lvl1pPr>
          </a:lstStyle>
          <a:p>
            <a:fld id="{F082FDF4-FA9C-4137-9E17-F523234BD9EE}" type="slidenum">
              <a:rPr lang="en-GB" altLang="en-US"/>
              <a:pPr/>
              <a:t>‹#›</a:t>
            </a:fld>
            <a:endParaRPr lang="en-GB" altLang="en-US"/>
          </a:p>
        </p:txBody>
      </p:sp>
    </p:spTree>
    <p:extLst>
      <p:ext uri="{BB962C8B-B14F-4D97-AF65-F5344CB8AC3E}">
        <p14:creationId xmlns:p14="http://schemas.microsoft.com/office/powerpoint/2010/main" val="12092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8390B99-2504-FE4E-1C38-C30D3A856BB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95F282F8-7DF1-4EB1-0345-41F3571F560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1F6B924-5509-A2B3-4BF0-7A25DCCA814D}"/>
              </a:ext>
            </a:extLst>
          </p:cNvPr>
          <p:cNvSpPr>
            <a:spLocks noGrp="1" noChangeArrowheads="1"/>
          </p:cNvSpPr>
          <p:nvPr>
            <p:ph type="sldNum" sz="quarter" idx="12"/>
          </p:nvPr>
        </p:nvSpPr>
        <p:spPr>
          <a:ln/>
        </p:spPr>
        <p:txBody>
          <a:bodyPr/>
          <a:lstStyle>
            <a:lvl1pPr>
              <a:defRPr/>
            </a:lvl1pPr>
          </a:lstStyle>
          <a:p>
            <a:fld id="{C5CA3F15-6762-4DB9-82ED-7B61DB86F192}" type="slidenum">
              <a:rPr lang="en-GB" altLang="en-US"/>
              <a:pPr/>
              <a:t>‹#›</a:t>
            </a:fld>
            <a:endParaRPr lang="en-GB" altLang="en-US"/>
          </a:p>
        </p:txBody>
      </p:sp>
    </p:spTree>
    <p:extLst>
      <p:ext uri="{BB962C8B-B14F-4D97-AF65-F5344CB8AC3E}">
        <p14:creationId xmlns:p14="http://schemas.microsoft.com/office/powerpoint/2010/main" val="4077911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0AE15D2-90CA-C5A3-4632-84A8FEA37A6D}"/>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AE8EA0B8-3FEB-DAC0-7A76-D6503B35AB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D5A53A34-43DE-5A8D-42E7-3D21E48E41CE}"/>
              </a:ext>
            </a:extLst>
          </p:cNvPr>
          <p:cNvSpPr>
            <a:spLocks noGrp="1" noChangeArrowheads="1"/>
          </p:cNvSpPr>
          <p:nvPr>
            <p:ph type="sldNum" sz="quarter" idx="12"/>
          </p:nvPr>
        </p:nvSpPr>
        <p:spPr>
          <a:ln/>
        </p:spPr>
        <p:txBody>
          <a:bodyPr/>
          <a:lstStyle>
            <a:lvl1pPr>
              <a:defRPr/>
            </a:lvl1pPr>
          </a:lstStyle>
          <a:p>
            <a:fld id="{F6400990-7D9B-4F18-A4D5-FAF3F7A6C1EA}" type="slidenum">
              <a:rPr lang="en-GB" altLang="en-US"/>
              <a:pPr/>
              <a:t>‹#›</a:t>
            </a:fld>
            <a:endParaRPr lang="en-GB" altLang="en-US"/>
          </a:p>
        </p:txBody>
      </p:sp>
    </p:spTree>
    <p:extLst>
      <p:ext uri="{BB962C8B-B14F-4D97-AF65-F5344CB8AC3E}">
        <p14:creationId xmlns:p14="http://schemas.microsoft.com/office/powerpoint/2010/main" val="3226927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1"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E12423C-6FA3-D0ED-AAEC-6ACE261C15F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246AFB7D-87E9-C524-A7AE-2F886A5A6BB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5C0D0D93-9FA0-44FE-EA7F-C0AAA98E7E76}"/>
              </a:ext>
            </a:extLst>
          </p:cNvPr>
          <p:cNvSpPr>
            <a:spLocks noGrp="1" noChangeArrowheads="1"/>
          </p:cNvSpPr>
          <p:nvPr>
            <p:ph type="sldNum" sz="quarter" idx="12"/>
          </p:nvPr>
        </p:nvSpPr>
        <p:spPr>
          <a:ln/>
        </p:spPr>
        <p:txBody>
          <a:bodyPr/>
          <a:lstStyle>
            <a:lvl1pPr>
              <a:defRPr/>
            </a:lvl1pPr>
          </a:lstStyle>
          <a:p>
            <a:fld id="{DDE25BE0-5175-4D03-AB32-19CA9C078782}" type="slidenum">
              <a:rPr lang="en-GB" altLang="en-US"/>
              <a:pPr/>
              <a:t>‹#›</a:t>
            </a:fld>
            <a:endParaRPr lang="en-GB" altLang="en-US"/>
          </a:p>
        </p:txBody>
      </p:sp>
    </p:spTree>
    <p:extLst>
      <p:ext uri="{BB962C8B-B14F-4D97-AF65-F5344CB8AC3E}">
        <p14:creationId xmlns:p14="http://schemas.microsoft.com/office/powerpoint/2010/main" val="88330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GB"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0C04AB5-B111-DCFA-EF58-CA21252B3BD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21B5F99-2FF3-BA4B-F95A-ECAA0D0BF4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34C07FE-045D-967C-7170-334E758393A8}"/>
              </a:ext>
            </a:extLst>
          </p:cNvPr>
          <p:cNvSpPr>
            <a:spLocks noGrp="1" noChangeArrowheads="1"/>
          </p:cNvSpPr>
          <p:nvPr>
            <p:ph type="sldNum" sz="quarter" idx="12"/>
          </p:nvPr>
        </p:nvSpPr>
        <p:spPr>
          <a:ln/>
        </p:spPr>
        <p:txBody>
          <a:bodyPr/>
          <a:lstStyle>
            <a:lvl1pPr>
              <a:defRPr/>
            </a:lvl1pPr>
          </a:lstStyle>
          <a:p>
            <a:fld id="{9BB9E929-960D-4AC8-A210-6708062A5B64}" type="slidenum">
              <a:rPr lang="en-GB" altLang="en-US"/>
              <a:pPr/>
              <a:t>‹#›</a:t>
            </a:fld>
            <a:endParaRPr lang="en-GB" altLang="en-US"/>
          </a:p>
        </p:txBody>
      </p:sp>
    </p:spTree>
    <p:extLst>
      <p:ext uri="{BB962C8B-B14F-4D97-AF65-F5344CB8AC3E}">
        <p14:creationId xmlns:p14="http://schemas.microsoft.com/office/powerpoint/2010/main" val="254055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1C9B2-9061-C5EC-1A82-A0CDAEA7D12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1612A6B-F45E-FD8C-B7AE-C83C89DE977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EBE03F4-6008-071E-BE3A-A5B8E0C6005B}"/>
              </a:ext>
            </a:extLst>
          </p:cNvPr>
          <p:cNvSpPr>
            <a:spLocks noGrp="1" noChangeArrowheads="1"/>
          </p:cNvSpPr>
          <p:nvPr>
            <p:ph type="sldNum" sz="quarter" idx="12"/>
          </p:nvPr>
        </p:nvSpPr>
        <p:spPr>
          <a:ln/>
        </p:spPr>
        <p:txBody>
          <a:bodyPr/>
          <a:lstStyle>
            <a:lvl1pPr>
              <a:defRPr/>
            </a:lvl1pPr>
          </a:lstStyle>
          <a:p>
            <a:fld id="{19FF092C-EE9E-4174-8EF7-D6D9716EAF3E}" type="slidenum">
              <a:rPr lang="en-GB" altLang="en-US"/>
              <a:pPr/>
              <a:t>‹#›</a:t>
            </a:fld>
            <a:endParaRPr lang="en-GB" altLang="en-US"/>
          </a:p>
        </p:txBody>
      </p:sp>
    </p:spTree>
    <p:extLst>
      <p:ext uri="{BB962C8B-B14F-4D97-AF65-F5344CB8AC3E}">
        <p14:creationId xmlns:p14="http://schemas.microsoft.com/office/powerpoint/2010/main" val="85992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2"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2"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6D00FE7-DA61-A013-D1B4-717565B7945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C28D5CC-7F01-F711-17D1-E1E8D42FA2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E3A2FE42-2235-26BC-E709-0C4D8B574C6A}"/>
              </a:ext>
            </a:extLst>
          </p:cNvPr>
          <p:cNvSpPr>
            <a:spLocks noGrp="1" noChangeArrowheads="1"/>
          </p:cNvSpPr>
          <p:nvPr>
            <p:ph type="sldNum" sz="quarter" idx="12"/>
          </p:nvPr>
        </p:nvSpPr>
        <p:spPr>
          <a:ln/>
        </p:spPr>
        <p:txBody>
          <a:bodyPr/>
          <a:lstStyle>
            <a:lvl1pPr>
              <a:defRPr/>
            </a:lvl1pPr>
          </a:lstStyle>
          <a:p>
            <a:fld id="{30D5634B-01DB-4D6B-9DC9-8076C7844330}" type="slidenum">
              <a:rPr lang="en-GB" altLang="en-US"/>
              <a:pPr/>
              <a:t>‹#›</a:t>
            </a:fld>
            <a:endParaRPr lang="en-GB" altLang="en-US"/>
          </a:p>
        </p:txBody>
      </p:sp>
    </p:spTree>
    <p:extLst>
      <p:ext uri="{BB962C8B-B14F-4D97-AF65-F5344CB8AC3E}">
        <p14:creationId xmlns:p14="http://schemas.microsoft.com/office/powerpoint/2010/main" val="3448562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FF63621-30DC-8BDB-DEC1-10B6C0EAEFB2}"/>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F1BFBD3-94C9-871E-CA6C-819E1C9F1CD0}"/>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FB6C4F3-122A-3790-8DB9-61CC428EE8DC}"/>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D880836A-B941-76D6-F1A8-3891268E507E}"/>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E45110A1-9638-9011-9ED3-9B00F62000FE}"/>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210B25-9839-432D-B067-16EDFD42D33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2pPr>
      <a:lvl3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3pPr>
      <a:lvl4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4pPr>
      <a:lvl5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5pPr>
      <a:lvl6pPr marL="457189" algn="ctr" rtl="0" fontAlgn="base">
        <a:spcBef>
          <a:spcPct val="0"/>
        </a:spcBef>
        <a:spcAft>
          <a:spcPct val="0"/>
        </a:spcAft>
        <a:defRPr sz="4400">
          <a:solidFill>
            <a:schemeClr val="tx2"/>
          </a:solidFill>
          <a:latin typeface="Times New Roman" charset="0"/>
          <a:cs typeface="Times New Roman" charset="0"/>
        </a:defRPr>
      </a:lvl6pPr>
      <a:lvl7pPr marL="914377" algn="ctr" rtl="0" fontAlgn="base">
        <a:spcBef>
          <a:spcPct val="0"/>
        </a:spcBef>
        <a:spcAft>
          <a:spcPct val="0"/>
        </a:spcAft>
        <a:defRPr sz="4400">
          <a:solidFill>
            <a:schemeClr val="tx2"/>
          </a:solidFill>
          <a:latin typeface="Times New Roman" charset="0"/>
          <a:cs typeface="Times New Roman" charset="0"/>
        </a:defRPr>
      </a:lvl7pPr>
      <a:lvl8pPr marL="1371566" algn="ctr" rtl="0" fontAlgn="base">
        <a:spcBef>
          <a:spcPct val="0"/>
        </a:spcBef>
        <a:spcAft>
          <a:spcPct val="0"/>
        </a:spcAft>
        <a:defRPr sz="4400">
          <a:solidFill>
            <a:schemeClr val="tx2"/>
          </a:solidFill>
          <a:latin typeface="Times New Roman" charset="0"/>
          <a:cs typeface="Times New Roman" charset="0"/>
        </a:defRPr>
      </a:lvl8pPr>
      <a:lvl9pPr marL="1828754" algn="ctr" rtl="0" fontAlgn="base">
        <a:spcBef>
          <a:spcPct val="0"/>
        </a:spcBef>
        <a:spcAft>
          <a:spcPct val="0"/>
        </a:spcAft>
        <a:defRPr sz="4400">
          <a:solidFill>
            <a:schemeClr val="tx2"/>
          </a:solidFill>
          <a:latin typeface="Times New Roman" charset="0"/>
          <a:cs typeface="Times New Roman" charset="0"/>
        </a:defRPr>
      </a:lvl9pPr>
    </p:titleStyle>
    <p:bodyStyle>
      <a:lvl1pPr marL="342891" indent="-342891"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32" indent="-285744"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2971" indent="-228594"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160" indent="-228594"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349" indent="-228594"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537" indent="-228594" algn="l" rtl="0" fontAlgn="base">
        <a:spcBef>
          <a:spcPct val="20000"/>
        </a:spcBef>
        <a:spcAft>
          <a:spcPct val="0"/>
        </a:spcAft>
        <a:buChar char="»"/>
        <a:defRPr sz="2000">
          <a:solidFill>
            <a:schemeClr val="tx1"/>
          </a:solidFill>
          <a:latin typeface="+mn-lt"/>
          <a:cs typeface="+mn-cs"/>
        </a:defRPr>
      </a:lvl6pPr>
      <a:lvl7pPr marL="2971726" indent="-228594" algn="l" rtl="0" fontAlgn="base">
        <a:spcBef>
          <a:spcPct val="20000"/>
        </a:spcBef>
        <a:spcAft>
          <a:spcPct val="0"/>
        </a:spcAft>
        <a:buChar char="»"/>
        <a:defRPr sz="2000">
          <a:solidFill>
            <a:schemeClr val="tx1"/>
          </a:solidFill>
          <a:latin typeface="+mn-lt"/>
          <a:cs typeface="+mn-cs"/>
        </a:defRPr>
      </a:lvl7pPr>
      <a:lvl8pPr marL="3428914" indent="-228594" algn="l" rtl="0" fontAlgn="base">
        <a:spcBef>
          <a:spcPct val="20000"/>
        </a:spcBef>
        <a:spcAft>
          <a:spcPct val="0"/>
        </a:spcAft>
        <a:buChar char="»"/>
        <a:defRPr sz="2000">
          <a:solidFill>
            <a:schemeClr val="tx1"/>
          </a:solidFill>
          <a:latin typeface="+mn-lt"/>
          <a:cs typeface="+mn-cs"/>
        </a:defRPr>
      </a:lvl8pPr>
      <a:lvl9pPr marL="3886103" indent="-228594"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3.svg"/><Relationship Id="rId12" Type="http://schemas.openxmlformats.org/officeDocument/2006/relationships/image" Target="../media/image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11" Type="http://schemas.openxmlformats.org/officeDocument/2006/relationships/image" Target="../media/image7.sv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jpeg"/><Relationship Id="rId7"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0.tiff"/></Relationships>
</file>

<file path=ppt/slides/_rels/slide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00533-913022333_small">
            <a:hlinkClick r:id="" action="ppaction://media"/>
            <a:extLst>
              <a:ext uri="{FF2B5EF4-FFF2-40B4-BE49-F238E27FC236}">
                <a16:creationId xmlns:a16="http://schemas.microsoft.com/office/drawing/2014/main" id="{6C4624E3-4C05-D15B-14CD-6578D0DF7E67}"/>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12125" r="12125"/>
          <a:stretch>
            <a:fillRect/>
          </a:stretch>
        </p:blipFill>
        <p:spPr>
          <a:xfrm>
            <a:off x="0" y="34009"/>
            <a:ext cx="9144000" cy="6789982"/>
          </a:xfrm>
          <a:prstGeom prst="rect">
            <a:avLst/>
          </a:prstGeom>
        </p:spPr>
      </p:pic>
      <p:sp>
        <p:nvSpPr>
          <p:cNvPr id="11" name="TextBox 10">
            <a:extLst>
              <a:ext uri="{FF2B5EF4-FFF2-40B4-BE49-F238E27FC236}">
                <a16:creationId xmlns:a16="http://schemas.microsoft.com/office/drawing/2014/main" id="{66B5E165-2999-07FC-A4B7-E507E84FCCA0}"/>
              </a:ext>
            </a:extLst>
          </p:cNvPr>
          <p:cNvSpPr txBox="1">
            <a:spLocks noChangeArrowheads="1"/>
          </p:cNvSpPr>
          <p:nvPr/>
        </p:nvSpPr>
        <p:spPr bwMode="auto">
          <a:xfrm>
            <a:off x="5724128" y="6551438"/>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All pictures copyright-free from </a:t>
            </a:r>
            <a:r>
              <a:rPr lang="en-GB" altLang="en-US" sz="1100" i="1" dirty="0" err="1">
                <a:solidFill>
                  <a:srgbClr val="FFFFFF"/>
                </a:solidFill>
                <a:latin typeface="Century Gothic" panose="020B0502020202020204" pitchFamily="34" charset="0"/>
              </a:rPr>
              <a:t>pixabay</a:t>
            </a:r>
            <a:endParaRPr lang="en-GB" altLang="en-US" sz="1100" i="1" dirty="0">
              <a:solidFill>
                <a:srgbClr val="FFFFFF"/>
              </a:solidFill>
              <a:latin typeface="Century Gothic" panose="020B0502020202020204" pitchFamily="34" charset="0"/>
            </a:endParaRPr>
          </a:p>
        </p:txBody>
      </p:sp>
      <p:pic>
        <p:nvPicPr>
          <p:cNvPr id="15" name="Graphic 14" descr="Storytelling with solid fill">
            <a:extLst>
              <a:ext uri="{FF2B5EF4-FFF2-40B4-BE49-F238E27FC236}">
                <a16:creationId xmlns:a16="http://schemas.microsoft.com/office/drawing/2014/main" id="{EAE0665F-6153-D1B2-4222-9E7F5E2A62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589428" y="1268760"/>
            <a:ext cx="1965143" cy="1965143"/>
          </a:xfrm>
          <a:prstGeom prst="rect">
            <a:avLst/>
          </a:prstGeom>
        </p:spPr>
      </p:pic>
      <p:pic>
        <p:nvPicPr>
          <p:cNvPr id="2" name="Graphic 1" descr="Thought bubble with solid fill">
            <a:extLst>
              <a:ext uri="{FF2B5EF4-FFF2-40B4-BE49-F238E27FC236}">
                <a16:creationId xmlns:a16="http://schemas.microsoft.com/office/drawing/2014/main" id="{E8BDD7B8-9154-B6B2-C9E2-3016D4145A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63955" y="2251331"/>
            <a:ext cx="2181167" cy="2181167"/>
          </a:xfrm>
          <a:prstGeom prst="rect">
            <a:avLst/>
          </a:prstGeom>
        </p:spPr>
      </p:pic>
      <p:grpSp>
        <p:nvGrpSpPr>
          <p:cNvPr id="7" name="Group 6">
            <a:extLst>
              <a:ext uri="{FF2B5EF4-FFF2-40B4-BE49-F238E27FC236}">
                <a16:creationId xmlns:a16="http://schemas.microsoft.com/office/drawing/2014/main" id="{ACD20D6D-62F5-CF2D-32D1-D8F8BC8786DA}"/>
              </a:ext>
            </a:extLst>
          </p:cNvPr>
          <p:cNvGrpSpPr/>
          <p:nvPr/>
        </p:nvGrpSpPr>
        <p:grpSpPr>
          <a:xfrm>
            <a:off x="471350" y="1992646"/>
            <a:ext cx="2671091" cy="2671091"/>
            <a:chOff x="471350" y="1992646"/>
            <a:chExt cx="2671091" cy="2671091"/>
          </a:xfrm>
        </p:grpSpPr>
        <p:pic>
          <p:nvPicPr>
            <p:cNvPr id="4" name="Graphic 3" descr="Magnifying glass with solid fill">
              <a:extLst>
                <a:ext uri="{FF2B5EF4-FFF2-40B4-BE49-F238E27FC236}">
                  <a16:creationId xmlns:a16="http://schemas.microsoft.com/office/drawing/2014/main" id="{811799B6-8AA9-6DF3-9907-6BD834B5A624}"/>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rot="20452523">
              <a:off x="471350" y="1992646"/>
              <a:ext cx="2671091" cy="2671091"/>
            </a:xfrm>
            <a:prstGeom prst="rect">
              <a:avLst/>
            </a:prstGeom>
          </p:spPr>
        </p:pic>
        <p:pic>
          <p:nvPicPr>
            <p:cNvPr id="6" name="Graphic 5" descr="Help with solid fill">
              <a:extLst>
                <a:ext uri="{FF2B5EF4-FFF2-40B4-BE49-F238E27FC236}">
                  <a16:creationId xmlns:a16="http://schemas.microsoft.com/office/drawing/2014/main" id="{2EF12E7C-028D-05B4-C948-B88582B3DA9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71600" y="2636912"/>
              <a:ext cx="1027390" cy="1027390"/>
            </a:xfrm>
            <a:prstGeom prst="rect">
              <a:avLst/>
            </a:prstGeom>
          </p:spPr>
        </p:pic>
      </p:grpSp>
    </p:spTree>
    <p:extLst>
      <p:ext uri="{BB962C8B-B14F-4D97-AF65-F5344CB8AC3E}">
        <p14:creationId xmlns:p14="http://schemas.microsoft.com/office/powerpoint/2010/main" val="188283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8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repeatCount="indefinite" fill="hold" display="0">
                  <p:stCondLst>
                    <p:cond delay="indefinite"/>
                  </p:stCondLst>
                </p:cTn>
                <p:tgtEl>
                  <p:spTgt spid="3"/>
                </p:tgtEl>
              </p:cMediaNode>
            </p:video>
            <p:seq concurrent="1" nextAc="seek">
              <p:cTn id="23" restart="whenNotActive" fill="hold" evtFilter="cancelBubble" nodeType="interactiveSeq">
                <p:stCondLst>
                  <p:cond evt="onClick" delay="0">
                    <p:tgtEl>
                      <p:spTgt spid="3"/>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afterEffect">
                                  <p:stCondLst>
                                    <p:cond delay="0"/>
                                  </p:stCondLst>
                                  <p:childTnLst>
                                    <p:cmd type="call" cmd="togglePause">
                                      <p:cBhvr>
                                        <p:cTn id="2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538C6E-F09D-4458-4AEE-BE8FE153400D}"/>
              </a:ext>
            </a:extLst>
          </p:cNvPr>
          <p:cNvSpPr txBox="1">
            <a:spLocks noChangeArrowheads="1"/>
          </p:cNvSpPr>
          <p:nvPr/>
        </p:nvSpPr>
        <p:spPr bwMode="auto">
          <a:xfrm>
            <a:off x="107504" y="4987042"/>
            <a:ext cx="8928992" cy="1754326"/>
          </a:xfrm>
          <a:prstGeom prst="rect">
            <a:avLst/>
          </a:prstGeom>
          <a:solidFill>
            <a:schemeClr val="bg1">
              <a:alpha val="61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3600" b="1" dirty="0">
                <a:latin typeface="Century Gothic" panose="020B0502020202020204" pitchFamily="34" charset="0"/>
              </a:rPr>
              <a:t>Leader:</a:t>
            </a:r>
            <a:r>
              <a:rPr lang="en-GB" altLang="en-US" sz="3600" dirty="0">
                <a:latin typeface="Century Gothic" panose="020B0502020202020204" pitchFamily="34" charset="0"/>
              </a:rPr>
              <a:t> As we gather together today…</a:t>
            </a:r>
          </a:p>
          <a:p>
            <a:pPr eaLnBrk="1" hangingPunct="1">
              <a:spcBef>
                <a:spcPct val="0"/>
              </a:spcBef>
              <a:buFontTx/>
              <a:buNone/>
            </a:pPr>
            <a:r>
              <a:rPr lang="en-GB" altLang="en-US" sz="3600" b="1" dirty="0">
                <a:latin typeface="Century Gothic" panose="020B0502020202020204" pitchFamily="34" charset="0"/>
              </a:rPr>
              <a:t>ALL:</a:t>
            </a:r>
            <a:r>
              <a:rPr lang="en-GB" altLang="en-US" sz="3600" dirty="0">
                <a:latin typeface="Century Gothic" panose="020B0502020202020204" pitchFamily="34" charset="0"/>
              </a:rPr>
              <a:t> </a:t>
            </a:r>
            <a:r>
              <a:rPr lang="en-GB" altLang="en-US" sz="3600" b="1" dirty="0">
                <a:latin typeface="Century Gothic" panose="020B0502020202020204" pitchFamily="34" charset="0"/>
              </a:rPr>
              <a:t>…we bring our thoughts and our hearts into this sacred space.</a:t>
            </a:r>
          </a:p>
        </p:txBody>
      </p:sp>
      <p:pic>
        <p:nvPicPr>
          <p:cNvPr id="3" name="Picture 2" descr="A pair of hands holding a heart&#10;&#10;AI-generated content may be incorrect.">
            <a:extLst>
              <a:ext uri="{FF2B5EF4-FFF2-40B4-BE49-F238E27FC236}">
                <a16:creationId xmlns:a16="http://schemas.microsoft.com/office/drawing/2014/main" id="{12337BDB-A927-F1B9-1C97-A5B8DE8108E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896" y="260648"/>
            <a:ext cx="9144000" cy="4464496"/>
          </a:xfrm>
          <a:prstGeom prst="rect">
            <a:avLst/>
          </a:prstGeom>
        </p:spPr>
      </p:pic>
    </p:spTree>
    <p:extLst>
      <p:ext uri="{BB962C8B-B14F-4D97-AF65-F5344CB8AC3E}">
        <p14:creationId xmlns:p14="http://schemas.microsoft.com/office/powerpoint/2010/main" val="307169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iterate type="lt">
                                    <p:tmPct val="10000"/>
                                  </p:iterate>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458AD4D-6F39-F675-545B-004292F7D3F1}"/>
              </a:ext>
            </a:extLst>
          </p:cNvPr>
          <p:cNvSpPr txBox="1"/>
          <p:nvPr/>
        </p:nvSpPr>
        <p:spPr>
          <a:xfrm rot="10800000" flipV="1">
            <a:off x="6500869" y="4293096"/>
            <a:ext cx="2627784" cy="369332"/>
          </a:xfrm>
          <a:prstGeom prst="rect">
            <a:avLst/>
          </a:prstGeom>
          <a:solidFill>
            <a:schemeClr val="tx1">
              <a:alpha val="53000"/>
            </a:schemeClr>
          </a:solidFill>
        </p:spPr>
        <p:txBody>
          <a:bodyPr wrap="square" rtlCol="0">
            <a:spAutoFit/>
          </a:bodyPr>
          <a:ls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a:lstStyle>
          <a:p>
            <a:r>
              <a:rPr lang="en-GB" sz="1800" b="1" dirty="0">
                <a:solidFill>
                  <a:schemeClr val="bg1"/>
                </a:solidFill>
                <a:latin typeface="Century Gothic" panose="020B0502020202020204" pitchFamily="34" charset="0"/>
              </a:rPr>
              <a:t>The Good Samaritan</a:t>
            </a:r>
          </a:p>
        </p:txBody>
      </p:sp>
      <p:pic>
        <p:nvPicPr>
          <p:cNvPr id="4" name="Picture 3" descr="A painting of a person in a garden&#10;&#10;AI-generated content may be incorrect.">
            <a:extLst>
              <a:ext uri="{FF2B5EF4-FFF2-40B4-BE49-F238E27FC236}">
                <a16:creationId xmlns:a16="http://schemas.microsoft.com/office/drawing/2014/main" id="{00DD903B-8CBE-50F8-4646-4DD7D849298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31073" y="332656"/>
            <a:ext cx="3505480" cy="3672408"/>
          </a:xfrm>
          <a:prstGeom prst="rect">
            <a:avLst/>
          </a:prstGeom>
          <a:ln>
            <a:solidFill>
              <a:schemeClr val="bg1"/>
            </a:solidFill>
          </a:ln>
        </p:spPr>
      </p:pic>
      <p:pic>
        <p:nvPicPr>
          <p:cNvPr id="5" name="Picture 4" descr="A painting of a person in a garden&#10;&#10;AI-generated content may be incorrect.">
            <a:extLst>
              <a:ext uri="{FF2B5EF4-FFF2-40B4-BE49-F238E27FC236}">
                <a16:creationId xmlns:a16="http://schemas.microsoft.com/office/drawing/2014/main" id="{8543C042-D058-3679-F578-C8ED5003CC2C}"/>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777528" y="2947677"/>
            <a:ext cx="3588944" cy="3672408"/>
          </a:xfrm>
          <a:prstGeom prst="rect">
            <a:avLst/>
          </a:prstGeom>
          <a:ln>
            <a:solidFill>
              <a:schemeClr val="bg1"/>
            </a:solidFill>
          </a:ln>
        </p:spPr>
      </p:pic>
      <p:pic>
        <p:nvPicPr>
          <p:cNvPr id="7" name="Picture 6" descr="A painting of a person in a garden&#10;&#10;AI-generated content may be incorrect.">
            <a:extLst>
              <a:ext uri="{FF2B5EF4-FFF2-40B4-BE49-F238E27FC236}">
                <a16:creationId xmlns:a16="http://schemas.microsoft.com/office/drawing/2014/main" id="{EDDD0ED3-FBE2-D24F-D975-73DB29451950}"/>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278374" y="248666"/>
            <a:ext cx="3693731" cy="3672408"/>
          </a:xfrm>
          <a:prstGeom prst="rect">
            <a:avLst/>
          </a:prstGeom>
          <a:ln>
            <a:solidFill>
              <a:schemeClr val="bg1"/>
            </a:solidFill>
          </a:ln>
        </p:spPr>
      </p:pic>
      <p:grpSp>
        <p:nvGrpSpPr>
          <p:cNvPr id="8" name="Group 7">
            <a:extLst>
              <a:ext uri="{FF2B5EF4-FFF2-40B4-BE49-F238E27FC236}">
                <a16:creationId xmlns:a16="http://schemas.microsoft.com/office/drawing/2014/main" id="{8C1CCBDB-6E41-0F5C-72EE-EA8BC74084DC}"/>
              </a:ext>
            </a:extLst>
          </p:cNvPr>
          <p:cNvGrpSpPr/>
          <p:nvPr/>
        </p:nvGrpSpPr>
        <p:grpSpPr>
          <a:xfrm>
            <a:off x="0" y="4314476"/>
            <a:ext cx="2671091" cy="2671091"/>
            <a:chOff x="471350" y="1992646"/>
            <a:chExt cx="2671091" cy="2671091"/>
          </a:xfrm>
        </p:grpSpPr>
        <p:pic>
          <p:nvPicPr>
            <p:cNvPr id="9" name="Graphic 8" descr="Magnifying glass with solid fill">
              <a:extLst>
                <a:ext uri="{FF2B5EF4-FFF2-40B4-BE49-F238E27FC236}">
                  <a16:creationId xmlns:a16="http://schemas.microsoft.com/office/drawing/2014/main" id="{97147900-3154-4A48-D191-06C4A601402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rot="20452523">
              <a:off x="471350" y="1992646"/>
              <a:ext cx="2671091" cy="2671091"/>
            </a:xfrm>
            <a:prstGeom prst="rect">
              <a:avLst/>
            </a:prstGeom>
          </p:spPr>
        </p:pic>
        <p:pic>
          <p:nvPicPr>
            <p:cNvPr id="10" name="Graphic 9" descr="Help with solid fill">
              <a:extLst>
                <a:ext uri="{FF2B5EF4-FFF2-40B4-BE49-F238E27FC236}">
                  <a16:creationId xmlns:a16="http://schemas.microsoft.com/office/drawing/2014/main" id="{86E7DABE-3D69-06E2-5D40-D5CA720B201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71600" y="2636912"/>
              <a:ext cx="1027390" cy="1027390"/>
            </a:xfrm>
            <a:prstGeom prst="rect">
              <a:avLst/>
            </a:prstGeom>
          </p:spPr>
        </p:pic>
      </p:grpSp>
      <p:sp>
        <p:nvSpPr>
          <p:cNvPr id="11" name="TextBox 10">
            <a:extLst>
              <a:ext uri="{FF2B5EF4-FFF2-40B4-BE49-F238E27FC236}">
                <a16:creationId xmlns:a16="http://schemas.microsoft.com/office/drawing/2014/main" id="{9EFCAF17-5BBF-E232-6AC1-303F7DB894CC}"/>
              </a:ext>
            </a:extLst>
          </p:cNvPr>
          <p:cNvSpPr txBox="1">
            <a:spLocks noChangeArrowheads="1"/>
          </p:cNvSpPr>
          <p:nvPr/>
        </p:nvSpPr>
        <p:spPr bwMode="auto">
          <a:xfrm>
            <a:off x="5724128" y="6551438"/>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Image by John August Swanson</a:t>
            </a:r>
          </a:p>
        </p:txBody>
      </p:sp>
      <p:sp>
        <p:nvSpPr>
          <p:cNvPr id="13" name="Speech Bubble: Oval 12">
            <a:extLst>
              <a:ext uri="{FF2B5EF4-FFF2-40B4-BE49-F238E27FC236}">
                <a16:creationId xmlns:a16="http://schemas.microsoft.com/office/drawing/2014/main" id="{04EC4682-20BF-D041-89EF-B7F48E75F717}"/>
              </a:ext>
            </a:extLst>
          </p:cNvPr>
          <p:cNvSpPr/>
          <p:nvPr/>
        </p:nvSpPr>
        <p:spPr>
          <a:xfrm>
            <a:off x="6540599" y="4783881"/>
            <a:ext cx="2455554" cy="1385734"/>
          </a:xfrm>
          <a:prstGeom prst="wedgeEllipseCallout">
            <a:avLst>
              <a:gd name="adj1" fmla="val -46992"/>
              <a:gd name="adj2" fmla="val 71141"/>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b="1" dirty="0">
                <a:solidFill>
                  <a:srgbClr val="000000"/>
                </a:solidFill>
                <a:latin typeface="Century Gothic" panose="020B0502020202020204" pitchFamily="34" charset="0"/>
              </a:rPr>
              <a:t>Who is my neighbour?</a:t>
            </a:r>
          </a:p>
        </p:txBody>
      </p:sp>
    </p:spTree>
    <p:extLst>
      <p:ext uri="{BB962C8B-B14F-4D97-AF65-F5344CB8AC3E}">
        <p14:creationId xmlns:p14="http://schemas.microsoft.com/office/powerpoint/2010/main" val="2483119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D8ECE0F-5F12-5950-B9C5-AEB7D5C16671}"/>
              </a:ext>
            </a:extLst>
          </p:cNvPr>
          <p:cNvGrpSpPr/>
          <p:nvPr/>
        </p:nvGrpSpPr>
        <p:grpSpPr>
          <a:xfrm>
            <a:off x="3419872" y="260648"/>
            <a:ext cx="5494312" cy="2376264"/>
            <a:chOff x="3419872" y="260648"/>
            <a:chExt cx="5494312" cy="2376264"/>
          </a:xfrm>
        </p:grpSpPr>
        <p:pic>
          <p:nvPicPr>
            <p:cNvPr id="5" name="Picture 4" descr="A close-up of a painting&#10;&#10;AI-generated content may be incorrect.">
              <a:extLst>
                <a:ext uri="{FF2B5EF4-FFF2-40B4-BE49-F238E27FC236}">
                  <a16:creationId xmlns:a16="http://schemas.microsoft.com/office/drawing/2014/main" id="{A1AE94E6-5164-1BD6-C1AB-2517F48CB24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419872" y="260648"/>
              <a:ext cx="5494312" cy="2376264"/>
            </a:xfrm>
            <a:prstGeom prst="rect">
              <a:avLst/>
            </a:prstGeom>
            <a:ln>
              <a:solidFill>
                <a:schemeClr val="bg1"/>
              </a:solidFill>
            </a:ln>
          </p:spPr>
        </p:pic>
        <p:sp>
          <p:nvSpPr>
            <p:cNvPr id="6" name="TextBox 5">
              <a:extLst>
                <a:ext uri="{FF2B5EF4-FFF2-40B4-BE49-F238E27FC236}">
                  <a16:creationId xmlns:a16="http://schemas.microsoft.com/office/drawing/2014/main" id="{D9FE6AF0-ABF1-0EE2-573B-214F0EA7183F}"/>
                </a:ext>
              </a:extLst>
            </p:cNvPr>
            <p:cNvSpPr txBox="1">
              <a:spLocks noChangeArrowheads="1"/>
            </p:cNvSpPr>
            <p:nvPr/>
          </p:nvSpPr>
          <p:spPr bwMode="auto">
            <a:xfrm>
              <a:off x="5575671" y="286742"/>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b="1" i="1" dirty="0">
                  <a:solidFill>
                    <a:srgbClr val="FFFFFF"/>
                  </a:solidFill>
                  <a:latin typeface="Century Gothic" panose="020B0502020202020204" pitchFamily="34" charset="0"/>
                </a:rPr>
                <a:t>Cathedral of </a:t>
              </a:r>
              <a:r>
                <a:rPr lang="en-GB" altLang="en-US" sz="1100" b="1" i="1" dirty="0" err="1">
                  <a:solidFill>
                    <a:srgbClr val="FFFFFF"/>
                  </a:solidFill>
                  <a:latin typeface="Century Gothic" panose="020B0502020202020204" pitchFamily="34" charset="0"/>
                </a:rPr>
                <a:t>Rosanno</a:t>
              </a:r>
              <a:r>
                <a:rPr lang="en-GB" altLang="en-US" sz="1100" b="1" i="1" dirty="0">
                  <a:solidFill>
                    <a:srgbClr val="FFFFFF"/>
                  </a:solidFill>
                  <a:latin typeface="Century Gothic" panose="020B0502020202020204" pitchFamily="34" charset="0"/>
                </a:rPr>
                <a:t>, Italy, 6</a:t>
              </a:r>
              <a:r>
                <a:rPr lang="en-GB" altLang="en-US" sz="1100" b="1" i="1" baseline="30000" dirty="0">
                  <a:solidFill>
                    <a:srgbClr val="FFFFFF"/>
                  </a:solidFill>
                  <a:latin typeface="Century Gothic" panose="020B0502020202020204" pitchFamily="34" charset="0"/>
                </a:rPr>
                <a:t>th</a:t>
              </a:r>
              <a:r>
                <a:rPr lang="en-GB" altLang="en-US" sz="1100" b="1" i="1" dirty="0">
                  <a:solidFill>
                    <a:srgbClr val="FFFFFF"/>
                  </a:solidFill>
                  <a:latin typeface="Century Gothic" panose="020B0502020202020204" pitchFamily="34" charset="0"/>
                </a:rPr>
                <a:t> C CE</a:t>
              </a:r>
            </a:p>
          </p:txBody>
        </p:sp>
      </p:grpSp>
      <p:pic>
        <p:nvPicPr>
          <p:cNvPr id="10" name="Picture 9" descr="A painting of a person carrying a person on a horse&#10;&#10;AI-generated content may be incorrect.">
            <a:extLst>
              <a:ext uri="{FF2B5EF4-FFF2-40B4-BE49-F238E27FC236}">
                <a16:creationId xmlns:a16="http://schemas.microsoft.com/office/drawing/2014/main" id="{4D4C6900-DC58-AFBB-6DAE-BE0963C1C4B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44899" y="2809147"/>
            <a:ext cx="3069285" cy="3794538"/>
          </a:xfrm>
          <a:prstGeom prst="rect">
            <a:avLst/>
          </a:prstGeom>
          <a:ln>
            <a:solidFill>
              <a:schemeClr val="bg1"/>
            </a:solidFill>
          </a:ln>
        </p:spPr>
      </p:pic>
      <p:sp>
        <p:nvSpPr>
          <p:cNvPr id="11" name="TextBox 10">
            <a:extLst>
              <a:ext uri="{FF2B5EF4-FFF2-40B4-BE49-F238E27FC236}">
                <a16:creationId xmlns:a16="http://schemas.microsoft.com/office/drawing/2014/main" id="{1D395BB7-0E7B-D700-336D-ECBB5F49F477}"/>
              </a:ext>
            </a:extLst>
          </p:cNvPr>
          <p:cNvSpPr txBox="1">
            <a:spLocks noChangeArrowheads="1"/>
          </p:cNvSpPr>
          <p:nvPr/>
        </p:nvSpPr>
        <p:spPr bwMode="auto">
          <a:xfrm>
            <a:off x="5584597" y="6335414"/>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b="1" i="1" dirty="0">
                <a:solidFill>
                  <a:srgbClr val="FFFFFF"/>
                </a:solidFill>
                <a:latin typeface="Century Gothic" panose="020B0502020202020204" pitchFamily="34" charset="0"/>
              </a:rPr>
              <a:t>Vincent van Gogh, 1890</a:t>
            </a:r>
          </a:p>
        </p:txBody>
      </p:sp>
      <p:pic>
        <p:nvPicPr>
          <p:cNvPr id="13" name="Picture 12" descr="A statue of a person and person sitting on a goat&#10;&#10;AI-generated content may be incorrect.">
            <a:extLst>
              <a:ext uri="{FF2B5EF4-FFF2-40B4-BE49-F238E27FC236}">
                <a16:creationId xmlns:a16="http://schemas.microsoft.com/office/drawing/2014/main" id="{3B51D80E-BD7E-CFAF-081F-6100EB6AF72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71502" y="2825800"/>
            <a:ext cx="2173626" cy="3797401"/>
          </a:xfrm>
          <a:prstGeom prst="rect">
            <a:avLst/>
          </a:prstGeom>
          <a:solidFill>
            <a:schemeClr val="bg1"/>
          </a:solidFill>
          <a:ln>
            <a:solidFill>
              <a:schemeClr val="bg1"/>
            </a:solidFill>
          </a:ln>
        </p:spPr>
      </p:pic>
      <p:sp>
        <p:nvSpPr>
          <p:cNvPr id="14" name="TextBox 13">
            <a:extLst>
              <a:ext uri="{FF2B5EF4-FFF2-40B4-BE49-F238E27FC236}">
                <a16:creationId xmlns:a16="http://schemas.microsoft.com/office/drawing/2014/main" id="{70083684-33A9-3EB2-B291-4EA00EEEE118}"/>
              </a:ext>
            </a:extLst>
          </p:cNvPr>
          <p:cNvSpPr txBox="1">
            <a:spLocks noChangeArrowheads="1"/>
          </p:cNvSpPr>
          <p:nvPr/>
        </p:nvSpPr>
        <p:spPr bwMode="auto">
          <a:xfrm>
            <a:off x="2310740" y="6329081"/>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b="1" i="1" dirty="0">
                <a:solidFill>
                  <a:srgbClr val="FFFFFF"/>
                </a:solidFill>
                <a:latin typeface="Century Gothic" panose="020B0502020202020204" pitchFamily="34" charset="0"/>
              </a:rPr>
              <a:t>Sculpture by Gerard Bruning</a:t>
            </a:r>
          </a:p>
        </p:txBody>
      </p:sp>
      <p:pic>
        <p:nvPicPr>
          <p:cNvPr id="16" name="Picture 15" descr="A painting of a person walking on a rocky mountain&#10;&#10;AI-generated content may be incorrect.">
            <a:extLst>
              <a:ext uri="{FF2B5EF4-FFF2-40B4-BE49-F238E27FC236}">
                <a16:creationId xmlns:a16="http://schemas.microsoft.com/office/drawing/2014/main" id="{B33D9A0F-31B5-54F9-EC28-21551EA9FEC6}"/>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24150" y="2825800"/>
            <a:ext cx="3051706" cy="2852936"/>
          </a:xfrm>
          <a:prstGeom prst="rect">
            <a:avLst/>
          </a:prstGeom>
          <a:ln>
            <a:solidFill>
              <a:schemeClr val="bg1"/>
            </a:solidFill>
          </a:ln>
        </p:spPr>
      </p:pic>
      <p:sp>
        <p:nvSpPr>
          <p:cNvPr id="17" name="TextBox 16">
            <a:extLst>
              <a:ext uri="{FF2B5EF4-FFF2-40B4-BE49-F238E27FC236}">
                <a16:creationId xmlns:a16="http://schemas.microsoft.com/office/drawing/2014/main" id="{D0A7BB14-6550-1AAC-454A-CFB3E724CB68}"/>
              </a:ext>
            </a:extLst>
          </p:cNvPr>
          <p:cNvSpPr txBox="1">
            <a:spLocks noChangeArrowheads="1"/>
          </p:cNvSpPr>
          <p:nvPr/>
        </p:nvSpPr>
        <p:spPr bwMode="auto">
          <a:xfrm>
            <a:off x="-56991" y="2859269"/>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b="1" i="1" dirty="0">
                <a:solidFill>
                  <a:srgbClr val="FFFFFF"/>
                </a:solidFill>
                <a:latin typeface="Century Gothic" panose="020B0502020202020204" pitchFamily="34" charset="0"/>
              </a:rPr>
              <a:t>Good Samaritan in Tibet, Frank Wesley</a:t>
            </a:r>
          </a:p>
        </p:txBody>
      </p:sp>
      <p:pic>
        <p:nvPicPr>
          <p:cNvPr id="21" name="Picture 20" descr="A person lying on the ground&#10;&#10;AI-generated content may be incorrect.">
            <a:extLst>
              <a:ext uri="{FF2B5EF4-FFF2-40B4-BE49-F238E27FC236}">
                <a16:creationId xmlns:a16="http://schemas.microsoft.com/office/drawing/2014/main" id="{8B618263-803E-E5E5-D920-504829EB0DD3}"/>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04832" y="234798"/>
            <a:ext cx="3046542" cy="2370935"/>
          </a:xfrm>
          <a:prstGeom prst="rect">
            <a:avLst/>
          </a:prstGeom>
          <a:ln>
            <a:solidFill>
              <a:schemeClr val="bg1"/>
            </a:solidFill>
          </a:ln>
        </p:spPr>
      </p:pic>
      <p:sp>
        <p:nvSpPr>
          <p:cNvPr id="22" name="Speech Bubble: Oval 21">
            <a:extLst>
              <a:ext uri="{FF2B5EF4-FFF2-40B4-BE49-F238E27FC236}">
                <a16:creationId xmlns:a16="http://schemas.microsoft.com/office/drawing/2014/main" id="{58EA1754-3186-1502-C2DF-25234687F8A2}"/>
              </a:ext>
            </a:extLst>
          </p:cNvPr>
          <p:cNvSpPr/>
          <p:nvPr/>
        </p:nvSpPr>
        <p:spPr>
          <a:xfrm>
            <a:off x="611560" y="5479702"/>
            <a:ext cx="2455554" cy="1176627"/>
          </a:xfrm>
          <a:prstGeom prst="wedgeEllipseCallout">
            <a:avLst>
              <a:gd name="adj1" fmla="val -60291"/>
              <a:gd name="adj2" fmla="val 4708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b="1" dirty="0">
                <a:solidFill>
                  <a:srgbClr val="000000"/>
                </a:solidFill>
                <a:latin typeface="Century Gothic" panose="020B0502020202020204" pitchFamily="34" charset="0"/>
              </a:rPr>
              <a:t>Who is my neighbour?</a:t>
            </a:r>
          </a:p>
        </p:txBody>
      </p:sp>
      <p:sp>
        <p:nvSpPr>
          <p:cNvPr id="23" name="TextBox 22">
            <a:extLst>
              <a:ext uri="{FF2B5EF4-FFF2-40B4-BE49-F238E27FC236}">
                <a16:creationId xmlns:a16="http://schemas.microsoft.com/office/drawing/2014/main" id="{156AF562-0A86-7849-81E0-6D90E3D54F53}"/>
              </a:ext>
            </a:extLst>
          </p:cNvPr>
          <p:cNvSpPr txBox="1">
            <a:spLocks noChangeArrowheads="1"/>
          </p:cNvSpPr>
          <p:nvPr/>
        </p:nvSpPr>
        <p:spPr bwMode="auto">
          <a:xfrm>
            <a:off x="-93103" y="231940"/>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b="1" i="1" dirty="0">
                <a:solidFill>
                  <a:srgbClr val="FFFFFF"/>
                </a:solidFill>
                <a:latin typeface="Century Gothic" panose="020B0502020202020204" pitchFamily="34" charset="0"/>
              </a:rPr>
              <a:t>Good Samaritan in Cameroon, MAFA</a:t>
            </a:r>
          </a:p>
        </p:txBody>
      </p:sp>
      <p:grpSp>
        <p:nvGrpSpPr>
          <p:cNvPr id="4" name="Group 3">
            <a:extLst>
              <a:ext uri="{FF2B5EF4-FFF2-40B4-BE49-F238E27FC236}">
                <a16:creationId xmlns:a16="http://schemas.microsoft.com/office/drawing/2014/main" id="{F4583B52-3745-58AC-2DBD-1F4FF5911E97}"/>
              </a:ext>
            </a:extLst>
          </p:cNvPr>
          <p:cNvGrpSpPr/>
          <p:nvPr/>
        </p:nvGrpSpPr>
        <p:grpSpPr>
          <a:xfrm>
            <a:off x="3419872" y="260648"/>
            <a:ext cx="5494312" cy="2376264"/>
            <a:chOff x="3419872" y="260648"/>
            <a:chExt cx="5494312" cy="2376264"/>
          </a:xfrm>
        </p:grpSpPr>
        <p:pic>
          <p:nvPicPr>
            <p:cNvPr id="7" name="Picture 6" descr="A close-up of a painting&#10;&#10;AI-generated content may be incorrect.">
              <a:extLst>
                <a:ext uri="{FF2B5EF4-FFF2-40B4-BE49-F238E27FC236}">
                  <a16:creationId xmlns:a16="http://schemas.microsoft.com/office/drawing/2014/main" id="{80CE2E8D-B50E-620D-0FE1-49B202406797}"/>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419872" y="260648"/>
              <a:ext cx="5494312" cy="2376264"/>
            </a:xfrm>
            <a:prstGeom prst="rect">
              <a:avLst/>
            </a:prstGeom>
            <a:ln w="38100">
              <a:solidFill>
                <a:srgbClr val="FFFF00"/>
              </a:solidFill>
            </a:ln>
          </p:spPr>
        </p:pic>
        <p:sp>
          <p:nvSpPr>
            <p:cNvPr id="8" name="TextBox 7">
              <a:extLst>
                <a:ext uri="{FF2B5EF4-FFF2-40B4-BE49-F238E27FC236}">
                  <a16:creationId xmlns:a16="http://schemas.microsoft.com/office/drawing/2014/main" id="{B4D77E07-FA70-8A10-D79F-0CD80DA4E9A6}"/>
                </a:ext>
              </a:extLst>
            </p:cNvPr>
            <p:cNvSpPr txBox="1">
              <a:spLocks noChangeArrowheads="1"/>
            </p:cNvSpPr>
            <p:nvPr/>
          </p:nvSpPr>
          <p:spPr bwMode="auto">
            <a:xfrm>
              <a:off x="5575671" y="286742"/>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b="1" i="1" dirty="0">
                  <a:solidFill>
                    <a:srgbClr val="FFFFFF"/>
                  </a:solidFill>
                  <a:latin typeface="Century Gothic" panose="020B0502020202020204" pitchFamily="34" charset="0"/>
                </a:rPr>
                <a:t>Cathedral of </a:t>
              </a:r>
              <a:r>
                <a:rPr lang="en-GB" altLang="en-US" sz="1100" b="1" i="1" dirty="0" err="1">
                  <a:solidFill>
                    <a:srgbClr val="FFFFFF"/>
                  </a:solidFill>
                  <a:latin typeface="Century Gothic" panose="020B0502020202020204" pitchFamily="34" charset="0"/>
                </a:rPr>
                <a:t>Rosanno</a:t>
              </a:r>
              <a:r>
                <a:rPr lang="en-GB" altLang="en-US" sz="1100" b="1" i="1" dirty="0">
                  <a:solidFill>
                    <a:srgbClr val="FFFFFF"/>
                  </a:solidFill>
                  <a:latin typeface="Century Gothic" panose="020B0502020202020204" pitchFamily="34" charset="0"/>
                </a:rPr>
                <a:t>, Italy, 6</a:t>
              </a:r>
              <a:r>
                <a:rPr lang="en-GB" altLang="en-US" sz="1100" b="1" i="1" baseline="30000" dirty="0">
                  <a:solidFill>
                    <a:srgbClr val="FFFFFF"/>
                  </a:solidFill>
                  <a:latin typeface="Century Gothic" panose="020B0502020202020204" pitchFamily="34" charset="0"/>
                </a:rPr>
                <a:t>th</a:t>
              </a:r>
              <a:r>
                <a:rPr lang="en-GB" altLang="en-US" sz="1100" b="1" i="1" dirty="0">
                  <a:solidFill>
                    <a:srgbClr val="FFFFFF"/>
                  </a:solidFill>
                  <a:latin typeface="Century Gothic" panose="020B0502020202020204" pitchFamily="34" charset="0"/>
                </a:rPr>
                <a:t> C CE</a:t>
              </a:r>
            </a:p>
          </p:txBody>
        </p:sp>
      </p:grpSp>
      <p:sp>
        <p:nvSpPr>
          <p:cNvPr id="2" name="Speech Bubble: Oval 1">
            <a:extLst>
              <a:ext uri="{FF2B5EF4-FFF2-40B4-BE49-F238E27FC236}">
                <a16:creationId xmlns:a16="http://schemas.microsoft.com/office/drawing/2014/main" id="{ACAE4E92-8122-B23E-9D43-17E027F3D06A}"/>
              </a:ext>
            </a:extLst>
          </p:cNvPr>
          <p:cNvSpPr/>
          <p:nvPr/>
        </p:nvSpPr>
        <p:spPr>
          <a:xfrm>
            <a:off x="543705" y="5373217"/>
            <a:ext cx="2677782" cy="1283112"/>
          </a:xfrm>
          <a:prstGeom prst="wedgeEllipseCallout">
            <a:avLst>
              <a:gd name="adj1" fmla="val -60291"/>
              <a:gd name="adj2" fmla="val 4708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b="1" dirty="0">
                <a:solidFill>
                  <a:srgbClr val="000000"/>
                </a:solidFill>
                <a:latin typeface="Century Gothic" panose="020B0502020202020204" pitchFamily="34" charset="0"/>
              </a:rPr>
              <a:t>Then go and live like this!</a:t>
            </a:r>
          </a:p>
        </p:txBody>
      </p:sp>
    </p:spTree>
    <p:extLst>
      <p:ext uri="{BB962C8B-B14F-4D97-AF65-F5344CB8AC3E}">
        <p14:creationId xmlns:p14="http://schemas.microsoft.com/office/powerpoint/2010/main" val="3092201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6215-66FD-EDFA-1E1F-7D53A9A8F3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386746F-63B4-9FFA-612C-478A27D1DE60}"/>
              </a:ext>
            </a:extLst>
          </p:cNvPr>
          <p:cNvSpPr txBox="1"/>
          <p:nvPr/>
        </p:nvSpPr>
        <p:spPr>
          <a:xfrm>
            <a:off x="0" y="563337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sp>
        <p:nvSpPr>
          <p:cNvPr id="2" name="TextBox 1">
            <a:extLst>
              <a:ext uri="{FF2B5EF4-FFF2-40B4-BE49-F238E27FC236}">
                <a16:creationId xmlns:a16="http://schemas.microsoft.com/office/drawing/2014/main" id="{ABB88AA9-3195-D0F5-C7E4-DC9268F35F80}"/>
              </a:ext>
            </a:extLst>
          </p:cNvPr>
          <p:cNvSpPr txBox="1"/>
          <p:nvPr/>
        </p:nvSpPr>
        <p:spPr>
          <a:xfrm>
            <a:off x="4543644" y="116632"/>
            <a:ext cx="2836668" cy="830997"/>
          </a:xfrm>
          <a:prstGeom prst="rect">
            <a:avLst/>
          </a:prstGeom>
          <a:noFill/>
        </p:spPr>
        <p:txBody>
          <a:bodyPr wrap="square" rtlCol="0">
            <a:spAutoFit/>
          </a:bodyPr>
          <a:lstStyle/>
          <a:p>
            <a:pPr algn="ctr"/>
            <a:r>
              <a:rPr lang="en-GB" b="1" dirty="0" err="1">
                <a:solidFill>
                  <a:schemeClr val="bg1"/>
                </a:solidFill>
                <a:latin typeface="Century Gothic" panose="020B0502020202020204" pitchFamily="34" charset="0"/>
              </a:rPr>
              <a:t>Toyohiko</a:t>
            </a:r>
            <a:r>
              <a:rPr lang="en-GB" b="1" dirty="0">
                <a:solidFill>
                  <a:schemeClr val="bg1"/>
                </a:solidFill>
                <a:latin typeface="Century Gothic" panose="020B0502020202020204" pitchFamily="34" charset="0"/>
              </a:rPr>
              <a:t> Kagawa </a:t>
            </a:r>
          </a:p>
          <a:p>
            <a:pPr algn="ctr"/>
            <a:r>
              <a:rPr lang="en-GB" b="1" dirty="0">
                <a:solidFill>
                  <a:schemeClr val="bg1"/>
                </a:solidFill>
                <a:latin typeface="Century Gothic" panose="020B0502020202020204" pitchFamily="34" charset="0"/>
              </a:rPr>
              <a:t>(1888-1960CE) </a:t>
            </a:r>
          </a:p>
        </p:txBody>
      </p:sp>
      <p:sp>
        <p:nvSpPr>
          <p:cNvPr id="3" name="TextBox 2">
            <a:extLst>
              <a:ext uri="{FF2B5EF4-FFF2-40B4-BE49-F238E27FC236}">
                <a16:creationId xmlns:a16="http://schemas.microsoft.com/office/drawing/2014/main" id="{07B13CAE-CC13-0A89-D99E-00AAE6BBA2C2}"/>
              </a:ext>
            </a:extLst>
          </p:cNvPr>
          <p:cNvSpPr txBox="1">
            <a:spLocks noChangeArrowheads="1"/>
          </p:cNvSpPr>
          <p:nvPr/>
        </p:nvSpPr>
        <p:spPr bwMode="auto">
          <a:xfrm>
            <a:off x="1547664" y="6551438"/>
            <a:ext cx="75149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are © Anastasia Magloire Williams &amp; SPCK and must not be used outside of this context</a:t>
            </a:r>
          </a:p>
        </p:txBody>
      </p:sp>
      <p:sp>
        <p:nvSpPr>
          <p:cNvPr id="7" name="TextBox 6">
            <a:extLst>
              <a:ext uri="{FF2B5EF4-FFF2-40B4-BE49-F238E27FC236}">
                <a16:creationId xmlns:a16="http://schemas.microsoft.com/office/drawing/2014/main" id="{B4F5D10D-6C31-75C3-A35D-8E0D92E1AAAD}"/>
              </a:ext>
            </a:extLst>
          </p:cNvPr>
          <p:cNvSpPr txBox="1"/>
          <p:nvPr/>
        </p:nvSpPr>
        <p:spPr>
          <a:xfrm>
            <a:off x="7462436" y="124339"/>
            <a:ext cx="1493912" cy="461665"/>
          </a:xfrm>
          <a:prstGeom prst="rect">
            <a:avLst/>
          </a:prstGeom>
          <a:solidFill>
            <a:schemeClr val="bg1"/>
          </a:solidFill>
        </p:spPr>
        <p:txBody>
          <a:bodyPr wrap="square">
            <a:spAutoFit/>
          </a:bodyPr>
          <a:lstStyle/>
          <a:p>
            <a:r>
              <a:rPr lang="ja-JP" altLang="en-US" b="0" i="0" dirty="0">
                <a:solidFill>
                  <a:srgbClr val="202122"/>
                </a:solidFill>
                <a:effectLst/>
                <a:latin typeface="Arial" panose="020B0604020202020204" pitchFamily="34" charset="0"/>
              </a:rPr>
              <a:t>賀川 豊彦</a:t>
            </a:r>
            <a:endParaRPr lang="en-GB" dirty="0"/>
          </a:p>
        </p:txBody>
      </p:sp>
      <p:pic>
        <p:nvPicPr>
          <p:cNvPr id="8" name="Picture 7" descr="A person wearing a suit and tie&#10;&#10;AI-generated content may be incorrect.">
            <a:extLst>
              <a:ext uri="{FF2B5EF4-FFF2-40B4-BE49-F238E27FC236}">
                <a16:creationId xmlns:a16="http://schemas.microsoft.com/office/drawing/2014/main" id="{627934E9-B9CB-1EC3-AD97-277A67D0078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860032" y="991104"/>
            <a:ext cx="3880994" cy="4765120"/>
          </a:xfrm>
          <a:prstGeom prst="rect">
            <a:avLst/>
          </a:prstGeom>
          <a:ln>
            <a:solidFill>
              <a:schemeClr val="bg1"/>
            </a:solidFill>
          </a:ln>
        </p:spPr>
      </p:pic>
      <p:pic>
        <p:nvPicPr>
          <p:cNvPr id="6" name="Picture 5" descr="A red cover with images of people&#10;&#10;AI-generated content may be incorrect.">
            <a:extLst>
              <a:ext uri="{FF2B5EF4-FFF2-40B4-BE49-F238E27FC236}">
                <a16:creationId xmlns:a16="http://schemas.microsoft.com/office/drawing/2014/main" id="{0ABCF60C-26E2-8202-FB64-A7C015CB4F61}"/>
              </a:ext>
            </a:extLst>
          </p:cNvPr>
          <p:cNvPicPr>
            <a:picLocks noChangeAspect="1"/>
          </p:cNvPicPr>
          <p:nvPr/>
        </p:nvPicPr>
        <p:blipFill>
          <a:blip r:embed="rId4">
            <a:extLst>
              <a:ext uri="{28A0092B-C50C-407E-A947-70E740481C1C}">
                <a14:useLocalDpi xmlns:a14="http://schemas.microsoft.com/office/drawing/2010/main" val="0"/>
              </a:ext>
            </a:extLst>
          </a:blip>
          <a:srcRect l="53150" t="7195" r="2981" b="7195"/>
          <a:stretch>
            <a:fillRect/>
          </a:stretch>
        </p:blipFill>
        <p:spPr>
          <a:xfrm>
            <a:off x="187652" y="188640"/>
            <a:ext cx="4188795" cy="5025745"/>
          </a:xfrm>
          <a:prstGeom prst="rect">
            <a:avLst/>
          </a:prstGeom>
          <a:ln>
            <a:solidFill>
              <a:schemeClr val="bg1"/>
            </a:solidFill>
          </a:ln>
        </p:spPr>
      </p:pic>
    </p:spTree>
    <p:extLst>
      <p:ext uri="{BB962C8B-B14F-4D97-AF65-F5344CB8AC3E}">
        <p14:creationId xmlns:p14="http://schemas.microsoft.com/office/powerpoint/2010/main" val="1916482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descr="A map of the world&#10;&#10;AI-generated content may be incorrect.">
            <a:extLst>
              <a:ext uri="{FF2B5EF4-FFF2-40B4-BE49-F238E27FC236}">
                <a16:creationId xmlns:a16="http://schemas.microsoft.com/office/drawing/2014/main" id="{202D78B8-C184-C6D6-4E46-868C438A23B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82190"/>
            <a:ext cx="9144000" cy="6093619"/>
          </a:xfrm>
          <a:prstGeom prst="rect">
            <a:avLst/>
          </a:prstGeom>
        </p:spPr>
      </p:pic>
      <p:sp>
        <p:nvSpPr>
          <p:cNvPr id="4" name="Arrow: Down 3">
            <a:extLst>
              <a:ext uri="{FF2B5EF4-FFF2-40B4-BE49-F238E27FC236}">
                <a16:creationId xmlns:a16="http://schemas.microsoft.com/office/drawing/2014/main" id="{AD91B57D-314D-884A-A726-68B4EFF205B8}"/>
              </a:ext>
            </a:extLst>
          </p:cNvPr>
          <p:cNvSpPr/>
          <p:nvPr/>
        </p:nvSpPr>
        <p:spPr>
          <a:xfrm>
            <a:off x="7740352" y="2924944"/>
            <a:ext cx="360040" cy="648072"/>
          </a:xfrm>
          <a:prstGeom prst="downArrow">
            <a:avLst/>
          </a:prstGeom>
          <a:solidFill>
            <a:srgbClr val="FFFF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Times New Roman"/>
              <a:ea typeface="+mn-ea"/>
              <a:cs typeface="Times New Roman"/>
            </a:endParaRPr>
          </a:p>
        </p:txBody>
      </p:sp>
    </p:spTree>
    <p:extLst>
      <p:ext uri="{BB962C8B-B14F-4D97-AF65-F5344CB8AC3E}">
        <p14:creationId xmlns:p14="http://schemas.microsoft.com/office/powerpoint/2010/main" val="1338081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79FA7-97AD-396A-82CC-7D5C4F31DA5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046B1A6-362B-E98A-DC58-1A0E51CA29B0}"/>
              </a:ext>
            </a:extLst>
          </p:cNvPr>
          <p:cNvSpPr txBox="1"/>
          <p:nvPr/>
        </p:nvSpPr>
        <p:spPr>
          <a:xfrm>
            <a:off x="-180528" y="87015"/>
            <a:ext cx="5950226" cy="461665"/>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Toyohiko Kagawa (1888-1960CE) </a:t>
            </a:r>
          </a:p>
        </p:txBody>
      </p:sp>
      <p:pic>
        <p:nvPicPr>
          <p:cNvPr id="8" name="Picture 7" descr="A blue and yellow ribbon with a white star&#10;&#10;AI-generated content may be incorrect.">
            <a:extLst>
              <a:ext uri="{FF2B5EF4-FFF2-40B4-BE49-F238E27FC236}">
                <a16:creationId xmlns:a16="http://schemas.microsoft.com/office/drawing/2014/main" id="{E60BB952-134D-12F2-0D25-B77A94CF97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71442" y="320824"/>
            <a:ext cx="3205378" cy="6132512"/>
          </a:xfrm>
          <a:prstGeom prst="rect">
            <a:avLst/>
          </a:prstGeom>
          <a:ln>
            <a:solidFill>
              <a:schemeClr val="bg1"/>
            </a:solidFill>
          </a:ln>
        </p:spPr>
      </p:pic>
      <p:sp>
        <p:nvSpPr>
          <p:cNvPr id="5" name="TextBox 4">
            <a:extLst>
              <a:ext uri="{FF2B5EF4-FFF2-40B4-BE49-F238E27FC236}">
                <a16:creationId xmlns:a16="http://schemas.microsoft.com/office/drawing/2014/main" id="{070A0208-501B-9564-3F92-84621A1AFD4B}"/>
              </a:ext>
            </a:extLst>
          </p:cNvPr>
          <p:cNvSpPr txBox="1">
            <a:spLocks noChangeArrowheads="1"/>
          </p:cNvSpPr>
          <p:nvPr/>
        </p:nvSpPr>
        <p:spPr bwMode="auto">
          <a:xfrm>
            <a:off x="1547664" y="6551438"/>
            <a:ext cx="75149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are © Anastasia Magloire Williams &amp; SPCK and must not be used outside of this context</a:t>
            </a:r>
          </a:p>
        </p:txBody>
      </p:sp>
      <p:pic>
        <p:nvPicPr>
          <p:cNvPr id="9" name="Picture 8" descr="A person wearing a suit and tie&#10;&#10;AI-generated content may be incorrect.">
            <a:extLst>
              <a:ext uri="{FF2B5EF4-FFF2-40B4-BE49-F238E27FC236}">
                <a16:creationId xmlns:a16="http://schemas.microsoft.com/office/drawing/2014/main" id="{BFB0865F-BC1D-AFB1-AAB4-CE28CC690E65}"/>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95374" y="588587"/>
            <a:ext cx="4060804" cy="5916793"/>
          </a:xfrm>
          <a:prstGeom prst="rect">
            <a:avLst/>
          </a:prstGeom>
        </p:spPr>
      </p:pic>
    </p:spTree>
    <p:extLst>
      <p:ext uri="{BB962C8B-B14F-4D97-AF65-F5344CB8AC3E}">
        <p14:creationId xmlns:p14="http://schemas.microsoft.com/office/powerpoint/2010/main" val="3370542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artoon of a person holding a tree&#10;&#10;AI-generated content may be incorrect.">
            <a:extLst>
              <a:ext uri="{FF2B5EF4-FFF2-40B4-BE49-F238E27FC236}">
                <a16:creationId xmlns:a16="http://schemas.microsoft.com/office/drawing/2014/main" id="{EC4AF7DD-F40E-66DF-7BB9-C62E06D74D7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173155" y="260648"/>
            <a:ext cx="4797691" cy="6192688"/>
          </a:xfrm>
          <a:prstGeom prst="rect">
            <a:avLst/>
          </a:prstGeom>
        </p:spPr>
      </p:pic>
      <p:sp>
        <p:nvSpPr>
          <p:cNvPr id="2" name="Speech Bubble: Oval 1">
            <a:extLst>
              <a:ext uri="{FF2B5EF4-FFF2-40B4-BE49-F238E27FC236}">
                <a16:creationId xmlns:a16="http://schemas.microsoft.com/office/drawing/2014/main" id="{359A28E1-C079-9E36-1184-68136C69B246}"/>
              </a:ext>
            </a:extLst>
          </p:cNvPr>
          <p:cNvSpPr/>
          <p:nvPr/>
        </p:nvSpPr>
        <p:spPr>
          <a:xfrm>
            <a:off x="323528" y="2787444"/>
            <a:ext cx="2677782" cy="1283112"/>
          </a:xfrm>
          <a:prstGeom prst="wedgeEllipseCallout">
            <a:avLst>
              <a:gd name="adj1" fmla="val -60291"/>
              <a:gd name="adj2" fmla="val 4708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b="1" dirty="0">
                <a:solidFill>
                  <a:srgbClr val="000000"/>
                </a:solidFill>
                <a:latin typeface="Century Gothic" panose="020B0502020202020204" pitchFamily="34" charset="0"/>
              </a:rPr>
              <a:t>Then go and live like this!</a:t>
            </a:r>
          </a:p>
        </p:txBody>
      </p:sp>
      <p:sp>
        <p:nvSpPr>
          <p:cNvPr id="4" name="Speech Bubble: Oval 3">
            <a:extLst>
              <a:ext uri="{FF2B5EF4-FFF2-40B4-BE49-F238E27FC236}">
                <a16:creationId xmlns:a16="http://schemas.microsoft.com/office/drawing/2014/main" id="{69C62EF1-6B4F-0B2E-1FD9-5C7D3031DFAD}"/>
              </a:ext>
            </a:extLst>
          </p:cNvPr>
          <p:cNvSpPr/>
          <p:nvPr/>
        </p:nvSpPr>
        <p:spPr>
          <a:xfrm>
            <a:off x="5292080" y="179448"/>
            <a:ext cx="3767180" cy="2025415"/>
          </a:xfrm>
          <a:prstGeom prst="wedgeEllipseCallout">
            <a:avLst>
              <a:gd name="adj1" fmla="val -54223"/>
              <a:gd name="adj2" fmla="val 36875"/>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b="1" dirty="0">
                <a:solidFill>
                  <a:srgbClr val="000000"/>
                </a:solidFill>
                <a:latin typeface="Century Gothic" panose="020B0502020202020204" pitchFamily="34" charset="0"/>
              </a:rPr>
              <a:t>It is not enough to have ideals. We must translate them into action.</a:t>
            </a:r>
          </a:p>
        </p:txBody>
      </p:sp>
      <p:sp>
        <p:nvSpPr>
          <p:cNvPr id="5" name="TextBox 4">
            <a:extLst>
              <a:ext uri="{FF2B5EF4-FFF2-40B4-BE49-F238E27FC236}">
                <a16:creationId xmlns:a16="http://schemas.microsoft.com/office/drawing/2014/main" id="{D39634E8-5EBF-A323-060C-E65C2A5EE61B}"/>
              </a:ext>
            </a:extLst>
          </p:cNvPr>
          <p:cNvSpPr txBox="1">
            <a:spLocks noChangeArrowheads="1"/>
          </p:cNvSpPr>
          <p:nvPr/>
        </p:nvSpPr>
        <p:spPr bwMode="auto">
          <a:xfrm>
            <a:off x="1547664" y="6551438"/>
            <a:ext cx="75149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are © Anastasia Magloire Williams &amp; SPCK and must not be used outside of this context</a:t>
            </a:r>
          </a:p>
        </p:txBody>
      </p:sp>
    </p:spTree>
    <p:extLst>
      <p:ext uri="{BB962C8B-B14F-4D97-AF65-F5344CB8AC3E}">
        <p14:creationId xmlns:p14="http://schemas.microsoft.com/office/powerpoint/2010/main" val="3182562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81817-6DB3-9BAB-E0CB-1585318B3722}"/>
            </a:ext>
          </a:extLst>
        </p:cNvPr>
        <p:cNvGrpSpPr/>
        <p:nvPr/>
      </p:nvGrpSpPr>
      <p:grpSpPr>
        <a:xfrm>
          <a:off x="0" y="0"/>
          <a:ext cx="0" cy="0"/>
          <a:chOff x="0" y="0"/>
          <a:chExt cx="0" cy="0"/>
        </a:xfrm>
      </p:grpSpPr>
      <p:pic>
        <p:nvPicPr>
          <p:cNvPr id="2" name="Picture 1" descr="A blue sky with clouds&#10;&#10;AI-generated content may be incorrect.">
            <a:extLst>
              <a:ext uri="{FF2B5EF4-FFF2-40B4-BE49-F238E27FC236}">
                <a16:creationId xmlns:a16="http://schemas.microsoft.com/office/drawing/2014/main" id="{DEA06E68-3DF3-F18F-1443-B9CD8222DE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89334"/>
            <a:ext cx="9144000" cy="6079331"/>
          </a:xfrm>
          <a:prstGeom prst="rect">
            <a:avLst/>
          </a:prstGeom>
        </p:spPr>
      </p:pic>
      <p:sp>
        <p:nvSpPr>
          <p:cNvPr id="5" name="TextBox 4">
            <a:extLst>
              <a:ext uri="{FF2B5EF4-FFF2-40B4-BE49-F238E27FC236}">
                <a16:creationId xmlns:a16="http://schemas.microsoft.com/office/drawing/2014/main" id="{722AC1C2-11C7-79C2-A5C3-8FDDAA032DDD}"/>
              </a:ext>
            </a:extLst>
          </p:cNvPr>
          <p:cNvSpPr txBox="1"/>
          <p:nvPr/>
        </p:nvSpPr>
        <p:spPr>
          <a:xfrm>
            <a:off x="0" y="389334"/>
            <a:ext cx="9144000" cy="1138773"/>
          </a:xfrm>
          <a:prstGeom prst="rect">
            <a:avLst/>
          </a:prstGeom>
          <a:solidFill>
            <a:schemeClr val="tx1">
              <a:alpha val="24000"/>
            </a:schemeClr>
          </a:solidFill>
        </p:spPr>
        <p:txBody>
          <a:bodyPr wrap="square">
            <a:spAutoFit/>
          </a:bodyPr>
          <a:lstStyle/>
          <a:p>
            <a:pPr algn="ctr"/>
            <a:r>
              <a:rPr lang="en-GB" sz="4000" b="1" dirty="0">
                <a:solidFill>
                  <a:schemeClr val="bg1"/>
                </a:solidFill>
                <a:latin typeface="Century Gothic" panose="020B0502020202020204" pitchFamily="34" charset="0"/>
              </a:rPr>
              <a:t>Discovery</a:t>
            </a:r>
          </a:p>
          <a:p>
            <a:pPr algn="ctr"/>
            <a:r>
              <a:rPr lang="en-GB" sz="2800" b="1" i="1" dirty="0">
                <a:solidFill>
                  <a:schemeClr val="bg1"/>
                </a:solidFill>
                <a:latin typeface="Century Gothic" panose="020B0502020202020204" pitchFamily="34" charset="0"/>
              </a:rPr>
              <a:t>a poem by </a:t>
            </a:r>
            <a:r>
              <a:rPr lang="en-GB" sz="2800" b="1" i="1" dirty="0" err="1">
                <a:solidFill>
                  <a:schemeClr val="bg1"/>
                </a:solidFill>
                <a:latin typeface="Century Gothic" panose="020B0502020202020204" pitchFamily="34" charset="0"/>
              </a:rPr>
              <a:t>Toyohiko</a:t>
            </a:r>
            <a:r>
              <a:rPr lang="en-GB" sz="2800" b="1" i="1" dirty="0">
                <a:solidFill>
                  <a:schemeClr val="bg1"/>
                </a:solidFill>
                <a:latin typeface="Century Gothic" panose="020B0502020202020204" pitchFamily="34" charset="0"/>
              </a:rPr>
              <a:t> Kagawa</a:t>
            </a:r>
          </a:p>
        </p:txBody>
      </p:sp>
      <p:sp>
        <p:nvSpPr>
          <p:cNvPr id="6" name="TextBox 5">
            <a:extLst>
              <a:ext uri="{FF2B5EF4-FFF2-40B4-BE49-F238E27FC236}">
                <a16:creationId xmlns:a16="http://schemas.microsoft.com/office/drawing/2014/main" id="{76077C78-EEB4-1DA1-EE15-CA4C206B2FC4}"/>
              </a:ext>
            </a:extLst>
          </p:cNvPr>
          <p:cNvSpPr txBox="1"/>
          <p:nvPr/>
        </p:nvSpPr>
        <p:spPr>
          <a:xfrm>
            <a:off x="0" y="3789040"/>
            <a:ext cx="9144000" cy="2554545"/>
          </a:xfrm>
          <a:prstGeom prst="rect">
            <a:avLst/>
          </a:prstGeom>
          <a:solidFill>
            <a:schemeClr val="tx1">
              <a:alpha val="24000"/>
            </a:schemeClr>
          </a:solidFill>
        </p:spPr>
        <p:txBody>
          <a:bodyPr wrap="square">
            <a:spAutoFit/>
          </a:bodyPr>
          <a:lstStyle/>
          <a:p>
            <a:pPr algn="ctr"/>
            <a:r>
              <a:rPr lang="en-GB" sz="4000" b="1" dirty="0">
                <a:solidFill>
                  <a:schemeClr val="bg1"/>
                </a:solidFill>
                <a:latin typeface="Century Gothic" panose="020B0502020202020204" pitchFamily="34" charset="0"/>
              </a:rPr>
              <a:t>….God, Who dwells in my hand,</a:t>
            </a:r>
            <a:br>
              <a:rPr lang="en-GB" sz="4000" b="1" dirty="0">
                <a:solidFill>
                  <a:schemeClr val="bg1"/>
                </a:solidFill>
                <a:latin typeface="Century Gothic" panose="020B0502020202020204" pitchFamily="34" charset="0"/>
              </a:rPr>
            </a:br>
            <a:r>
              <a:rPr lang="en-GB" sz="4000" b="1" dirty="0">
                <a:solidFill>
                  <a:schemeClr val="bg1"/>
                </a:solidFill>
                <a:latin typeface="Century Gothic" panose="020B0502020202020204" pitchFamily="34" charset="0"/>
              </a:rPr>
              <a:t>Knows this secret plan</a:t>
            </a:r>
            <a:br>
              <a:rPr lang="en-GB" sz="4000" b="1" dirty="0">
                <a:solidFill>
                  <a:schemeClr val="bg1"/>
                </a:solidFill>
                <a:latin typeface="Century Gothic" panose="020B0502020202020204" pitchFamily="34" charset="0"/>
              </a:rPr>
            </a:br>
            <a:r>
              <a:rPr lang="en-GB" sz="4000" b="1" dirty="0">
                <a:solidFill>
                  <a:schemeClr val="bg1"/>
                </a:solidFill>
                <a:latin typeface="Century Gothic" panose="020B0502020202020204" pitchFamily="34" charset="0"/>
              </a:rPr>
              <a:t>Of the things He will do for the world</a:t>
            </a:r>
            <a:br>
              <a:rPr lang="en-GB" sz="4000" b="1" dirty="0">
                <a:solidFill>
                  <a:schemeClr val="bg1"/>
                </a:solidFill>
                <a:latin typeface="Century Gothic" panose="020B0502020202020204" pitchFamily="34" charset="0"/>
              </a:rPr>
            </a:br>
            <a:r>
              <a:rPr lang="en-GB" sz="4000" b="1" dirty="0">
                <a:solidFill>
                  <a:schemeClr val="bg1"/>
                </a:solidFill>
                <a:latin typeface="Century Gothic" panose="020B0502020202020204" pitchFamily="34" charset="0"/>
              </a:rPr>
              <a:t>Using my hand!</a:t>
            </a:r>
            <a:endParaRPr lang="en-GB" sz="2800" b="1" i="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85912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person's hands&#10;&#10;AI-generated content may be incorrect.">
            <a:extLst>
              <a:ext uri="{FF2B5EF4-FFF2-40B4-BE49-F238E27FC236}">
                <a16:creationId xmlns:a16="http://schemas.microsoft.com/office/drawing/2014/main" id="{DF6679F5-56EF-A197-EA1C-ADDC246B2A8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spTree>
    <p:extLst>
      <p:ext uri="{BB962C8B-B14F-4D97-AF65-F5344CB8AC3E}">
        <p14:creationId xmlns:p14="http://schemas.microsoft.com/office/powerpoint/2010/main" val="777885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a:extLst>
              <a:ext uri="{FF2B5EF4-FFF2-40B4-BE49-F238E27FC236}">
                <a16:creationId xmlns:a16="http://schemas.microsoft.com/office/drawing/2014/main" id="{CD5A627A-B17B-4213-8C9E-8926FDC716B0}"/>
              </a:ext>
            </a:extLst>
          </p:cNvPr>
          <p:cNvSpPr txBox="1">
            <a:spLocks/>
          </p:cNvSpPr>
          <p:nvPr/>
        </p:nvSpPr>
        <p:spPr>
          <a:xfrm>
            <a:off x="232267" y="5008975"/>
            <a:ext cx="8679468" cy="1804401"/>
          </a:xfrm>
          <a:prstGeom prst="rect">
            <a:avLst/>
          </a:prstGeom>
          <a:solidFill>
            <a:schemeClr val="tx1">
              <a:alpha val="35000"/>
            </a:schemeClr>
          </a:solidFill>
          <a:ln w="38100" cmpd="dbl">
            <a:noFill/>
          </a:ln>
          <a:effectLst/>
        </p:spPr>
        <p:style>
          <a:lnRef idx="0">
            <a:schemeClr val="accent1"/>
          </a:lnRef>
          <a:fillRef idx="0">
            <a:schemeClr val="accent1"/>
          </a:fillRef>
          <a:effectRef idx="0">
            <a:schemeClr val="accent1"/>
          </a:effectRef>
          <a:fontRef idx="minor">
            <a:schemeClr val="dk1"/>
          </a:fontRef>
        </p:style>
        <p:txBody>
          <a:bodyPr/>
          <a:lstStyle/>
          <a:p>
            <a:pPr>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Leader: </a:t>
            </a:r>
            <a:r>
              <a:rPr lang="en-GB" sz="3600" b="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As we leave this place &amp; time and go into the day ahead…</a:t>
            </a:r>
          </a:p>
          <a:p>
            <a:pPr lvl="0">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All: May we shine like stars!</a:t>
            </a:r>
            <a:endParaRPr lang="en-GB" b="1" i="1" dirty="0">
              <a:solidFill>
                <a:schemeClr val="bg1"/>
              </a:solidFill>
              <a:latin typeface="Century Gothic" panose="020B0502020202020204" pitchFamily="34" charset="0"/>
              <a:ea typeface="ＭＳ 明朝"/>
              <a:cs typeface="Times New Roman"/>
            </a:endParaRPr>
          </a:p>
        </p:txBody>
      </p:sp>
      <p:grpSp>
        <p:nvGrpSpPr>
          <p:cNvPr id="6" name="Group 5">
            <a:extLst>
              <a:ext uri="{FF2B5EF4-FFF2-40B4-BE49-F238E27FC236}">
                <a16:creationId xmlns:a16="http://schemas.microsoft.com/office/drawing/2014/main" id="{7A0EC5B5-BCF4-42AA-9E09-62890D59FFE7}"/>
              </a:ext>
            </a:extLst>
          </p:cNvPr>
          <p:cNvGrpSpPr/>
          <p:nvPr/>
        </p:nvGrpSpPr>
        <p:grpSpPr>
          <a:xfrm rot="8217778">
            <a:off x="8047870" y="6027250"/>
            <a:ext cx="1156935" cy="724285"/>
            <a:chOff x="0" y="0"/>
            <a:chExt cx="1670756" cy="1095023"/>
          </a:xfrm>
          <a:solidFill>
            <a:schemeClr val="bg1"/>
          </a:solidFill>
        </p:grpSpPr>
        <p:pic>
          <p:nvPicPr>
            <p:cNvPr id="7" name="Graphic 34" descr="Arrow: Counter-clockwise curve">
              <a:extLst>
                <a:ext uri="{FF2B5EF4-FFF2-40B4-BE49-F238E27FC236}">
                  <a16:creationId xmlns:a16="http://schemas.microsoft.com/office/drawing/2014/main" id="{F2A7CA65-32A8-426E-99D2-85DB5C4CC4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80623"/>
              <a:ext cx="914400" cy="914400"/>
            </a:xfrm>
            <a:prstGeom prst="rect">
              <a:avLst/>
            </a:prstGeom>
          </p:spPr>
        </p:pic>
        <p:pic>
          <p:nvPicPr>
            <p:cNvPr id="8" name="Graphic 35" descr="Arrow: Counter-clockwise curve">
              <a:extLst>
                <a:ext uri="{FF2B5EF4-FFF2-40B4-BE49-F238E27FC236}">
                  <a16:creationId xmlns:a16="http://schemas.microsoft.com/office/drawing/2014/main" id="{308756D9-8648-4664-B17D-DBC96F3D3AA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756356" y="180623"/>
              <a:ext cx="914400" cy="914400"/>
            </a:xfrm>
            <a:prstGeom prst="rect">
              <a:avLst/>
            </a:prstGeom>
          </p:spPr>
        </p:pic>
        <p:pic>
          <p:nvPicPr>
            <p:cNvPr id="9" name="Graphic 36" descr="Arrow: Straight">
              <a:extLst>
                <a:ext uri="{FF2B5EF4-FFF2-40B4-BE49-F238E27FC236}">
                  <a16:creationId xmlns:a16="http://schemas.microsoft.com/office/drawing/2014/main" id="{35F2692D-72CE-4279-A0B1-0CEC8737E0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72533" y="0"/>
              <a:ext cx="914400" cy="914400"/>
            </a:xfrm>
            <a:prstGeom prst="rect">
              <a:avLst/>
            </a:prstGeom>
          </p:spPr>
        </p:pic>
      </p:grpSp>
      <p:pic>
        <p:nvPicPr>
          <p:cNvPr id="3" name="Picture 2" descr="A group of stars from a ceiling&#10;&#10;AI-generated content may be incorrect.">
            <a:extLst>
              <a:ext uri="{FF2B5EF4-FFF2-40B4-BE49-F238E27FC236}">
                <a16:creationId xmlns:a16="http://schemas.microsoft.com/office/drawing/2014/main" id="{C2198211-8244-9E06-5E31-6CBE71A001B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27384"/>
            <a:ext cx="9144000" cy="4962609"/>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iterate type="lt">
                                    <p:tmPct val="10000"/>
                                  </p:iterate>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304D4-DFCD-1C12-1D53-92879EA8EEB6}"/>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07C328C-3841-4A5C-4D7F-A7236737FE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057" r="-7915"/>
          <a:stretch>
            <a:fillRect/>
          </a:stretch>
        </p:blipFill>
        <p:spPr bwMode="auto">
          <a:xfrm>
            <a:off x="251520" y="1916832"/>
            <a:ext cx="9188066" cy="35283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8533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19288</TotalTime>
  <Words>1886</Words>
  <Application>Microsoft Office PowerPoint</Application>
  <PresentationFormat>On-screen Show (4:3)</PresentationFormat>
  <Paragraphs>116</Paragraphs>
  <Slides>12</Slides>
  <Notes>12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Cambria</vt:lpstr>
      <vt:lpstr>Century Gothic</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Ruth Parnell</cp:lastModifiedBy>
  <cp:revision>108</cp:revision>
  <dcterms:created xsi:type="dcterms:W3CDTF">2008-03-03T20:29:43Z</dcterms:created>
  <dcterms:modified xsi:type="dcterms:W3CDTF">2026-03-16T14:23:46Z</dcterms:modified>
</cp:coreProperties>
</file>